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4"/>
  </p:sldMasterIdLst>
  <p:notesMasterIdLst>
    <p:notesMasterId r:id="rId62"/>
  </p:notesMasterIdLst>
  <p:sldIdLst>
    <p:sldId id="266" r:id="rId5"/>
    <p:sldId id="263" r:id="rId6"/>
    <p:sldId id="264" r:id="rId7"/>
    <p:sldId id="322" r:id="rId8"/>
    <p:sldId id="341" r:id="rId9"/>
    <p:sldId id="321" r:id="rId10"/>
    <p:sldId id="258" r:id="rId11"/>
    <p:sldId id="259" r:id="rId12"/>
    <p:sldId id="267" r:id="rId13"/>
    <p:sldId id="268" r:id="rId14"/>
    <p:sldId id="324" r:id="rId15"/>
    <p:sldId id="327" r:id="rId16"/>
    <p:sldId id="352" r:id="rId17"/>
    <p:sldId id="360" r:id="rId18"/>
    <p:sldId id="270" r:id="rId19"/>
    <p:sldId id="331" r:id="rId20"/>
    <p:sldId id="344" r:id="rId21"/>
    <p:sldId id="299" r:id="rId22"/>
    <p:sldId id="272" r:id="rId23"/>
    <p:sldId id="346" r:id="rId24"/>
    <p:sldId id="275" r:id="rId25"/>
    <p:sldId id="276" r:id="rId26"/>
    <p:sldId id="347" r:id="rId27"/>
    <p:sldId id="362" r:id="rId28"/>
    <p:sldId id="283" r:id="rId29"/>
    <p:sldId id="284" r:id="rId30"/>
    <p:sldId id="285" r:id="rId31"/>
    <p:sldId id="280" r:id="rId32"/>
    <p:sldId id="363" r:id="rId33"/>
    <p:sldId id="287" r:id="rId34"/>
    <p:sldId id="286" r:id="rId35"/>
    <p:sldId id="345" r:id="rId36"/>
    <p:sldId id="348" r:id="rId37"/>
    <p:sldId id="349" r:id="rId38"/>
    <p:sldId id="364" r:id="rId39"/>
    <p:sldId id="290" r:id="rId40"/>
    <p:sldId id="293" r:id="rId41"/>
    <p:sldId id="350" r:id="rId42"/>
    <p:sldId id="361" r:id="rId43"/>
    <p:sldId id="305" r:id="rId44"/>
    <p:sldId id="306" r:id="rId45"/>
    <p:sldId id="309" r:id="rId46"/>
    <p:sldId id="308" r:id="rId47"/>
    <p:sldId id="311" r:id="rId48"/>
    <p:sldId id="310" r:id="rId49"/>
    <p:sldId id="312" r:id="rId50"/>
    <p:sldId id="314" r:id="rId51"/>
    <p:sldId id="313" r:id="rId52"/>
    <p:sldId id="315" r:id="rId53"/>
    <p:sldId id="316" r:id="rId54"/>
    <p:sldId id="317" r:id="rId55"/>
    <p:sldId id="318" r:id="rId56"/>
    <p:sldId id="339" r:id="rId57"/>
    <p:sldId id="319" r:id="rId58"/>
    <p:sldId id="365" r:id="rId59"/>
    <p:sldId id="261" r:id="rId60"/>
    <p:sldId id="265" r:id="rId61"/>
  </p:sldIdLst>
  <p:sldSz cx="12192000" cy="6858000"/>
  <p:notesSz cx="6858000" cy="9144000"/>
  <p:embeddedFontLst>
    <p:embeddedFont>
      <p:font typeface="Acumin Pro" panose="020B0604020202020204" charset="0"/>
      <p:regular r:id="rId63"/>
      <p:bold r:id="rId64"/>
      <p:italic r:id="rId65"/>
      <p:boldItalic r:id="rId66"/>
    </p:embeddedFont>
    <p:embeddedFont>
      <p:font typeface="Acumin Pro ExtraCondensed Thin" panose="020B0604020202020204" charset="0"/>
      <p:regular r:id="rId67"/>
      <p:italic r:id="rId68"/>
    </p:embeddedFont>
    <p:embeddedFont>
      <p:font typeface="Aptos Narrow" panose="020B0004020202020204" pitchFamily="34" charset="0"/>
      <p:regular r:id="rId69"/>
      <p:bold r:id="rId70"/>
      <p:italic r:id="rId71"/>
      <p:boldItalic r:id="rId72"/>
    </p:embeddedFont>
    <p:embeddedFont>
      <p:font typeface="Book Antiqua" panose="02040602050305030304" pitchFamily="18" charset="0"/>
      <p:regular r:id="rId73"/>
      <p:bold r:id="rId74"/>
      <p:italic r:id="rId75"/>
      <p:boldItalic r:id="rId76"/>
    </p:embeddedFont>
    <p:embeddedFont>
      <p:font typeface="Cambria Math" panose="02040503050406030204" pitchFamily="18" charset="0"/>
      <p:regular r:id="rId77"/>
    </p:embeddedFont>
    <p:embeddedFont>
      <p:font typeface="Franklin Gothic Book" panose="020B0503020102020204" pitchFamily="34" charset="0"/>
      <p:regular r:id="rId78"/>
      <p:italic r:id="rId79"/>
    </p:embeddedFont>
    <p:embeddedFont>
      <p:font typeface="Impact" panose="020B0806030902050204" pitchFamily="34" charset="0"/>
      <p:regular r:id="rId80"/>
    </p:embeddedFont>
    <p:embeddedFont>
      <p:font typeface="United Sans Rg Md" charset="0"/>
      <p:regular r:id="rId8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1ED"/>
    <a:srgbClr val="DCE9F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EDBABF-129F-4911-899B-0A5B16559D93}" v="343" dt="2026-06-09T16:19:28.4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469" autoAdjust="0"/>
  </p:normalViewPr>
  <p:slideViewPr>
    <p:cSldViewPr snapToGrid="0" snapToObjects="1">
      <p:cViewPr varScale="1">
        <p:scale>
          <a:sx n="106" d="100"/>
          <a:sy n="106" d="100"/>
        </p:scale>
        <p:origin x="708" y="10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4.fntdata"/><Relationship Id="rId7" Type="http://schemas.openxmlformats.org/officeDocument/2006/relationships/slide" Target="slides/slide3.xml"/><Relationship Id="rId71" Type="http://schemas.openxmlformats.org/officeDocument/2006/relationships/font" Target="fonts/font9.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4.fntdata"/><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A Stratton" userId="b9a954fd-37cb-459c-a5b7-6a938df0e533" providerId="ADAL" clId="{D44E6395-AA22-4B83-A2D5-B3F89C8CF382}"/>
    <pc:docChg chg="undo custSel addSld delSld modSld sldOrd addMainMaster delMainMaster modMainMaster">
      <pc:chgData name="James A Stratton" userId="b9a954fd-37cb-459c-a5b7-6a938df0e533" providerId="ADAL" clId="{D44E6395-AA22-4B83-A2D5-B3F89C8CF382}" dt="2026-05-13T15:17:28.420" v="3958" actId="20577"/>
      <pc:docMkLst>
        <pc:docMk/>
      </pc:docMkLst>
      <pc:sldMasterChg chg="modSldLayout">
        <pc:chgData name="James A Stratton" userId="b9a954fd-37cb-459c-a5b7-6a938df0e533" providerId="ADAL" clId="{D44E6395-AA22-4B83-A2D5-B3F89C8CF382}" dt="2026-05-13T15:17:28.420" v="3958" actId="20577"/>
        <pc:sldMasterMkLst>
          <pc:docMk/>
          <pc:sldMasterMk cId="3595336832" sldId="2147483708"/>
        </pc:sldMasterMkLst>
        <pc:sldLayoutChg chg="addSp delSp modSp mod">
          <pc:chgData name="James A Stratton" userId="b9a954fd-37cb-459c-a5b7-6a938df0e533" providerId="ADAL" clId="{D44E6395-AA22-4B83-A2D5-B3F89C8CF382}" dt="2026-05-13T15:17:28.420" v="3958" actId="20577"/>
          <pc:sldLayoutMkLst>
            <pc:docMk/>
            <pc:sldMasterMk cId="3595336832" sldId="2147483708"/>
            <pc:sldLayoutMk cId="2463502173" sldId="2147483709"/>
          </pc:sldLayoutMkLst>
          <pc:spChg chg="mod">
            <ac:chgData name="James A Stratton" userId="b9a954fd-37cb-459c-a5b7-6a938df0e533" providerId="ADAL" clId="{D44E6395-AA22-4B83-A2D5-B3F89C8CF382}" dt="2026-05-13T15:17:28.420" v="3958" actId="20577"/>
            <ac:spMkLst>
              <pc:docMk/>
              <pc:sldMasterMk cId="3595336832" sldId="2147483708"/>
              <pc:sldLayoutMk cId="2463502173" sldId="2147483709"/>
              <ac:spMk id="4" creationId="{A1F603FF-7324-ECBD-0CBC-8C13AFB0BB2D}"/>
            </ac:spMkLst>
          </pc:spChg>
        </pc:sldLayoutChg>
      </pc:sldMasterChg>
    </pc:docChg>
  </pc:docChgLst>
  <pc:docChgLst>
    <pc:chgData name="Elif Elcin Gunay" userId="81ff3327-dfee-4411-8c6d-316b7988a729" providerId="ADAL" clId="{8FA8041F-4903-40D8-9D85-DBB7B372C822}"/>
    <pc:docChg chg="undo redo custSel addSld delSld modSld sldOrd">
      <pc:chgData name="Elif Elcin Gunay" userId="81ff3327-dfee-4411-8c6d-316b7988a729" providerId="ADAL" clId="{8FA8041F-4903-40D8-9D85-DBB7B372C822}" dt="2026-06-09T16:24:37.360" v="21782" actId="47"/>
      <pc:docMkLst>
        <pc:docMk/>
      </pc:docMkLst>
      <pc:sldChg chg="addSp delSp modSp mod">
        <pc:chgData name="Elif Elcin Gunay" userId="81ff3327-dfee-4411-8c6d-316b7988a729" providerId="ADAL" clId="{8FA8041F-4903-40D8-9D85-DBB7B372C822}" dt="2026-06-07T19:30:01.029" v="18245" actId="14100"/>
        <pc:sldMkLst>
          <pc:docMk/>
          <pc:sldMk cId="4166419815" sldId="258"/>
        </pc:sldMkLst>
        <pc:spChg chg="mod">
          <ac:chgData name="Elif Elcin Gunay" userId="81ff3327-dfee-4411-8c6d-316b7988a729" providerId="ADAL" clId="{8FA8041F-4903-40D8-9D85-DBB7B372C822}" dt="2026-05-25T13:26:52.254" v="0"/>
          <ac:spMkLst>
            <pc:docMk/>
            <pc:sldMk cId="4166419815" sldId="258"/>
            <ac:spMk id="2" creationId="{B4B472B9-272A-9006-3D47-D599F4B5A597}"/>
          </ac:spMkLst>
        </pc:spChg>
        <pc:spChg chg="mod">
          <ac:chgData name="Elif Elcin Gunay" userId="81ff3327-dfee-4411-8c6d-316b7988a729" providerId="ADAL" clId="{8FA8041F-4903-40D8-9D85-DBB7B372C822}" dt="2026-06-01T23:50:51.769" v="10938" actId="14100"/>
          <ac:spMkLst>
            <pc:docMk/>
            <pc:sldMk cId="4166419815" sldId="258"/>
            <ac:spMk id="28" creationId="{B8DC4EC7-0DA0-4C8E-BBAC-56AFCF91D9E6}"/>
          </ac:spMkLst>
        </pc:spChg>
        <pc:spChg chg="mod">
          <ac:chgData name="Elif Elcin Gunay" userId="81ff3327-dfee-4411-8c6d-316b7988a729" providerId="ADAL" clId="{8FA8041F-4903-40D8-9D85-DBB7B372C822}" dt="2026-06-01T23:45:53.719" v="10844" actId="207"/>
          <ac:spMkLst>
            <pc:docMk/>
            <pc:sldMk cId="4166419815" sldId="258"/>
            <ac:spMk id="29" creationId="{D0BC5B03-107E-15B4-B879-4BE212BBEC5E}"/>
          </ac:spMkLst>
        </pc:spChg>
        <pc:spChg chg="mod">
          <ac:chgData name="Elif Elcin Gunay" userId="81ff3327-dfee-4411-8c6d-316b7988a729" providerId="ADAL" clId="{8FA8041F-4903-40D8-9D85-DBB7B372C822}" dt="2026-06-01T23:46:05.257" v="10845" actId="207"/>
          <ac:spMkLst>
            <pc:docMk/>
            <pc:sldMk cId="4166419815" sldId="258"/>
            <ac:spMk id="30" creationId="{09694F52-A34F-E162-5029-FF88250E2CAE}"/>
          </ac:spMkLst>
        </pc:spChg>
        <pc:spChg chg="mod">
          <ac:chgData name="Elif Elcin Gunay" userId="81ff3327-dfee-4411-8c6d-316b7988a729" providerId="ADAL" clId="{8FA8041F-4903-40D8-9D85-DBB7B372C822}" dt="2026-06-01T23:50:24.892" v="10931" actId="14100"/>
          <ac:spMkLst>
            <pc:docMk/>
            <pc:sldMk cId="4166419815" sldId="258"/>
            <ac:spMk id="31" creationId="{754E9BA1-3074-BEC8-1AA0-794B8C75A88B}"/>
          </ac:spMkLst>
        </pc:spChg>
        <pc:spChg chg="mod">
          <ac:chgData name="Elif Elcin Gunay" userId="81ff3327-dfee-4411-8c6d-316b7988a729" providerId="ADAL" clId="{8FA8041F-4903-40D8-9D85-DBB7B372C822}" dt="2026-05-25T13:28:00.721" v="23" actId="1076"/>
          <ac:spMkLst>
            <pc:docMk/>
            <pc:sldMk cId="4166419815" sldId="258"/>
            <ac:spMk id="34" creationId="{B9B7B3B7-B093-C535-03AE-D8F1BD7760B5}"/>
          </ac:spMkLst>
        </pc:spChg>
        <pc:spChg chg="mod">
          <ac:chgData name="Elif Elcin Gunay" userId="81ff3327-dfee-4411-8c6d-316b7988a729" providerId="ADAL" clId="{8FA8041F-4903-40D8-9D85-DBB7B372C822}" dt="2026-06-01T23:50:56.292" v="10939" actId="1076"/>
          <ac:spMkLst>
            <pc:docMk/>
            <pc:sldMk cId="4166419815" sldId="258"/>
            <ac:spMk id="35" creationId="{F26BE02A-5C47-DF92-CFB2-52DF225E1A11}"/>
          </ac:spMkLst>
        </pc:spChg>
        <pc:spChg chg="mod">
          <ac:chgData name="Elif Elcin Gunay" userId="81ff3327-dfee-4411-8c6d-316b7988a729" providerId="ADAL" clId="{8FA8041F-4903-40D8-9D85-DBB7B372C822}" dt="2026-06-01T23:50:28.683" v="10932" actId="14100"/>
          <ac:spMkLst>
            <pc:docMk/>
            <pc:sldMk cId="4166419815" sldId="258"/>
            <ac:spMk id="36" creationId="{E2B4F791-63A7-E1D8-97A5-AF51EB5A80DD}"/>
          </ac:spMkLst>
        </pc:spChg>
        <pc:spChg chg="mod">
          <ac:chgData name="Elif Elcin Gunay" userId="81ff3327-dfee-4411-8c6d-316b7988a729" providerId="ADAL" clId="{8FA8041F-4903-40D8-9D85-DBB7B372C822}" dt="2026-06-01T23:50:47.977" v="10937" actId="1076"/>
          <ac:spMkLst>
            <pc:docMk/>
            <pc:sldMk cId="4166419815" sldId="258"/>
            <ac:spMk id="37" creationId="{8965181A-3ED5-A99F-3B22-FAECE63D2AFE}"/>
          </ac:spMkLst>
        </pc:spChg>
        <pc:spChg chg="mod">
          <ac:chgData name="Elif Elcin Gunay" userId="81ff3327-dfee-4411-8c6d-316b7988a729" providerId="ADAL" clId="{8FA8041F-4903-40D8-9D85-DBB7B372C822}" dt="2026-06-01T23:50:17.634" v="10928" actId="1076"/>
          <ac:spMkLst>
            <pc:docMk/>
            <pc:sldMk cId="4166419815" sldId="258"/>
            <ac:spMk id="39" creationId="{23C6D612-A87F-8B1F-4683-FEE9EDE93F5E}"/>
          </ac:spMkLst>
        </pc:spChg>
        <pc:spChg chg="mod">
          <ac:chgData name="Elif Elcin Gunay" userId="81ff3327-dfee-4411-8c6d-316b7988a729" providerId="ADAL" clId="{8FA8041F-4903-40D8-9D85-DBB7B372C822}" dt="2026-06-01T23:50:31.604" v="10933" actId="14100"/>
          <ac:spMkLst>
            <pc:docMk/>
            <pc:sldMk cId="4166419815" sldId="258"/>
            <ac:spMk id="40" creationId="{0D2A9590-C259-BD80-4AF6-635ADE34702A}"/>
          </ac:spMkLst>
        </pc:spChg>
        <pc:spChg chg="mod">
          <ac:chgData name="Elif Elcin Gunay" userId="81ff3327-dfee-4411-8c6d-316b7988a729" providerId="ADAL" clId="{8FA8041F-4903-40D8-9D85-DBB7B372C822}" dt="2026-06-01T23:50:39.155" v="10935" actId="1076"/>
          <ac:spMkLst>
            <pc:docMk/>
            <pc:sldMk cId="4166419815" sldId="258"/>
            <ac:spMk id="41" creationId="{8070B309-4939-CA58-3AD2-7A0CDBAB8560}"/>
          </ac:spMkLst>
        </pc:spChg>
        <pc:spChg chg="mod">
          <ac:chgData name="Elif Elcin Gunay" userId="81ff3327-dfee-4411-8c6d-316b7988a729" providerId="ADAL" clId="{8FA8041F-4903-40D8-9D85-DBB7B372C822}" dt="2026-06-01T23:50:35.109" v="10934" actId="14100"/>
          <ac:spMkLst>
            <pc:docMk/>
            <pc:sldMk cId="4166419815" sldId="258"/>
            <ac:spMk id="46" creationId="{20EEF5FF-8C01-B440-A970-10B2BA92BAB9}"/>
          </ac:spMkLst>
        </pc:spChg>
        <pc:spChg chg="add mod ord">
          <ac:chgData name="Elif Elcin Gunay" userId="81ff3327-dfee-4411-8c6d-316b7988a729" providerId="ADAL" clId="{8FA8041F-4903-40D8-9D85-DBB7B372C822}" dt="2026-06-07T19:30:01.029" v="18245" actId="14100"/>
          <ac:spMkLst>
            <pc:docMk/>
            <pc:sldMk cId="4166419815" sldId="258"/>
            <ac:spMk id="47" creationId="{5614BB5A-9748-AA48-4570-5600ED657A2C}"/>
          </ac:spMkLst>
        </pc:spChg>
        <pc:spChg chg="add mod ord">
          <ac:chgData name="Elif Elcin Gunay" userId="81ff3327-dfee-4411-8c6d-316b7988a729" providerId="ADAL" clId="{8FA8041F-4903-40D8-9D85-DBB7B372C822}" dt="2026-06-07T19:29:46.989" v="18242" actId="167"/>
          <ac:spMkLst>
            <pc:docMk/>
            <pc:sldMk cId="4166419815" sldId="258"/>
            <ac:spMk id="48" creationId="{E7D572FC-3511-864F-7232-EBB6FB5F6F75}"/>
          </ac:spMkLst>
        </pc:spChg>
        <pc:spChg chg="add mod">
          <ac:chgData name="Elif Elcin Gunay" userId="81ff3327-dfee-4411-8c6d-316b7988a729" providerId="ADAL" clId="{8FA8041F-4903-40D8-9D85-DBB7B372C822}" dt="2026-06-01T23:48:20.434" v="10884" actId="122"/>
          <ac:spMkLst>
            <pc:docMk/>
            <pc:sldMk cId="4166419815" sldId="258"/>
            <ac:spMk id="55" creationId="{E6CFADA1-3A5D-4263-FB5F-C19C1974A303}"/>
          </ac:spMkLst>
        </pc:spChg>
        <pc:grpChg chg="mod">
          <ac:chgData name="Elif Elcin Gunay" userId="81ff3327-dfee-4411-8c6d-316b7988a729" providerId="ADAL" clId="{8FA8041F-4903-40D8-9D85-DBB7B372C822}" dt="2026-05-25T13:27:24.467" v="5" actId="1076"/>
          <ac:grpSpMkLst>
            <pc:docMk/>
            <pc:sldMk cId="4166419815" sldId="258"/>
            <ac:grpSpMk id="27" creationId="{A35406A6-5DC9-8EA6-AEFF-F11E599E69A5}"/>
          </ac:grpSpMkLst>
        </pc:grpChg>
        <pc:cxnChg chg="mod">
          <ac:chgData name="Elif Elcin Gunay" userId="81ff3327-dfee-4411-8c6d-316b7988a729" providerId="ADAL" clId="{8FA8041F-4903-40D8-9D85-DBB7B372C822}" dt="2026-06-01T23:44:33.733" v="10815" actId="14100"/>
          <ac:cxnSpMkLst>
            <pc:docMk/>
            <pc:sldMk cId="4166419815" sldId="258"/>
            <ac:cxnSpMk id="33" creationId="{D87AD019-06D7-FE68-C041-CEB787D79D79}"/>
          </ac:cxnSpMkLst>
        </pc:cxnChg>
        <pc:cxnChg chg="mod">
          <ac:chgData name="Elif Elcin Gunay" userId="81ff3327-dfee-4411-8c6d-316b7988a729" providerId="ADAL" clId="{8FA8041F-4903-40D8-9D85-DBB7B372C822}" dt="2026-06-01T23:50:16.622" v="10926" actId="1076"/>
          <ac:cxnSpMkLst>
            <pc:docMk/>
            <pc:sldMk cId="4166419815" sldId="258"/>
            <ac:cxnSpMk id="38" creationId="{55DE9738-8C7D-95BB-454B-FBA566980CCF}"/>
          </ac:cxnSpMkLst>
        </pc:cxnChg>
        <pc:cxnChg chg="mod">
          <ac:chgData name="Elif Elcin Gunay" userId="81ff3327-dfee-4411-8c6d-316b7988a729" providerId="ADAL" clId="{8FA8041F-4903-40D8-9D85-DBB7B372C822}" dt="2026-06-01T23:50:28.683" v="10932" actId="14100"/>
          <ac:cxnSpMkLst>
            <pc:docMk/>
            <pc:sldMk cId="4166419815" sldId="258"/>
            <ac:cxnSpMk id="43" creationId="{FDE98AD0-90AD-D14B-A881-F14E4D4DD832}"/>
          </ac:cxnSpMkLst>
        </pc:cxnChg>
      </pc:sldChg>
      <pc:sldChg chg="addSp delSp modSp mod modNotesTx">
        <pc:chgData name="Elif Elcin Gunay" userId="81ff3327-dfee-4411-8c6d-316b7988a729" providerId="ADAL" clId="{8FA8041F-4903-40D8-9D85-DBB7B372C822}" dt="2026-06-09T16:22:12.940" v="21748" actId="6549"/>
        <pc:sldMkLst>
          <pc:docMk/>
          <pc:sldMk cId="3563375671" sldId="259"/>
        </pc:sldMkLst>
        <pc:spChg chg="mod">
          <ac:chgData name="Elif Elcin Gunay" userId="81ff3327-dfee-4411-8c6d-316b7988a729" providerId="ADAL" clId="{8FA8041F-4903-40D8-9D85-DBB7B372C822}" dt="2026-06-01T23:21:51.797" v="10697" actId="1076"/>
          <ac:spMkLst>
            <pc:docMk/>
            <pc:sldMk cId="3563375671" sldId="259"/>
            <ac:spMk id="2" creationId="{8269D1F1-BD61-DC7B-5F6F-1EA3590A0D7C}"/>
          </ac:spMkLst>
        </pc:spChg>
        <pc:spChg chg="mod">
          <ac:chgData name="Elif Elcin Gunay" userId="81ff3327-dfee-4411-8c6d-316b7988a729" providerId="ADAL" clId="{8FA8041F-4903-40D8-9D85-DBB7B372C822}" dt="2026-05-25T13:29:34.035" v="28"/>
          <ac:spMkLst>
            <pc:docMk/>
            <pc:sldMk cId="3563375671" sldId="259"/>
            <ac:spMk id="7" creationId="{6BE5A46D-6EF4-7E59-EC13-3FD746EECB37}"/>
          </ac:spMkLst>
        </pc:spChg>
        <pc:spChg chg="add mod">
          <ac:chgData name="Elif Elcin Gunay" userId="81ff3327-dfee-4411-8c6d-316b7988a729" providerId="ADAL" clId="{8FA8041F-4903-40D8-9D85-DBB7B372C822}" dt="2026-06-09T13:29:32.289" v="21261" actId="14100"/>
          <ac:spMkLst>
            <pc:docMk/>
            <pc:sldMk cId="3563375671" sldId="259"/>
            <ac:spMk id="8" creationId="{99C6390F-945A-57F1-FD4B-D2188314CA4E}"/>
          </ac:spMkLst>
        </pc:spChg>
        <pc:spChg chg="add mod ord">
          <ac:chgData name="Elif Elcin Gunay" userId="81ff3327-dfee-4411-8c6d-316b7988a729" providerId="ADAL" clId="{8FA8041F-4903-40D8-9D85-DBB7B372C822}" dt="2026-06-09T13:29:34.511" v="21262" actId="14100"/>
          <ac:spMkLst>
            <pc:docMk/>
            <pc:sldMk cId="3563375671" sldId="259"/>
            <ac:spMk id="9" creationId="{0D98EDAC-5E23-6D3A-5B6F-EDF14C08A3F0}"/>
          </ac:spMkLst>
        </pc:spChg>
        <pc:spChg chg="add mod">
          <ac:chgData name="Elif Elcin Gunay" userId="81ff3327-dfee-4411-8c6d-316b7988a729" providerId="ADAL" clId="{8FA8041F-4903-40D8-9D85-DBB7B372C822}" dt="2026-06-09T13:29:29.632" v="21260" actId="14100"/>
          <ac:spMkLst>
            <pc:docMk/>
            <pc:sldMk cId="3563375671" sldId="259"/>
            <ac:spMk id="10" creationId="{4AB03CBF-14FF-CC46-806B-60D0DC0DB81C}"/>
          </ac:spMkLst>
        </pc:spChg>
        <pc:spChg chg="add mod">
          <ac:chgData name="Elif Elcin Gunay" userId="81ff3327-dfee-4411-8c6d-316b7988a729" providerId="ADAL" clId="{8FA8041F-4903-40D8-9D85-DBB7B372C822}" dt="2026-06-01T23:23:51.009" v="10721" actId="1076"/>
          <ac:spMkLst>
            <pc:docMk/>
            <pc:sldMk cId="3563375671" sldId="259"/>
            <ac:spMk id="11" creationId="{18D6A9EF-EA7D-B05A-D933-54726389A51F}"/>
          </ac:spMkLst>
        </pc:spChg>
        <pc:spChg chg="add mod ord">
          <ac:chgData name="Elif Elcin Gunay" userId="81ff3327-dfee-4411-8c6d-316b7988a729" providerId="ADAL" clId="{8FA8041F-4903-40D8-9D85-DBB7B372C822}" dt="2026-06-09T13:29:42.271" v="21263" actId="1076"/>
          <ac:spMkLst>
            <pc:docMk/>
            <pc:sldMk cId="3563375671" sldId="259"/>
            <ac:spMk id="13" creationId="{45BA68F4-2B46-ABFA-03C4-479A649B72B0}"/>
          </ac:spMkLst>
        </pc:spChg>
        <pc:spChg chg="mod">
          <ac:chgData name="Elif Elcin Gunay" userId="81ff3327-dfee-4411-8c6d-316b7988a729" providerId="ADAL" clId="{8FA8041F-4903-40D8-9D85-DBB7B372C822}" dt="2026-05-25T13:31:04.694" v="47"/>
          <ac:spMkLst>
            <pc:docMk/>
            <pc:sldMk cId="3563375671" sldId="259"/>
            <ac:spMk id="15" creationId="{7789DAA9-470C-8768-A22C-674C6F2CF2A2}"/>
          </ac:spMkLst>
        </pc:spChg>
        <pc:spChg chg="mod">
          <ac:chgData name="Elif Elcin Gunay" userId="81ff3327-dfee-4411-8c6d-316b7988a729" providerId="ADAL" clId="{8FA8041F-4903-40D8-9D85-DBB7B372C822}" dt="2026-06-09T13:28:25.630" v="21247" actId="20577"/>
          <ac:spMkLst>
            <pc:docMk/>
            <pc:sldMk cId="3563375671" sldId="259"/>
            <ac:spMk id="17" creationId="{8A64282D-7495-A2F8-5A90-0EF3B51FD4E5}"/>
          </ac:spMkLst>
        </pc:spChg>
        <pc:spChg chg="mod">
          <ac:chgData name="Elif Elcin Gunay" userId="81ff3327-dfee-4411-8c6d-316b7988a729" providerId="ADAL" clId="{8FA8041F-4903-40D8-9D85-DBB7B372C822}" dt="2026-06-09T13:28:30.182" v="21251" actId="20577"/>
          <ac:spMkLst>
            <pc:docMk/>
            <pc:sldMk cId="3563375671" sldId="259"/>
            <ac:spMk id="19" creationId="{BEB22BC5-EF70-0415-4E6B-CB194A023EB3}"/>
          </ac:spMkLst>
        </pc:spChg>
        <pc:spChg chg="mod">
          <ac:chgData name="Elif Elcin Gunay" userId="81ff3327-dfee-4411-8c6d-316b7988a729" providerId="ADAL" clId="{8FA8041F-4903-40D8-9D85-DBB7B372C822}" dt="2026-05-25T13:31:04.694" v="47"/>
          <ac:spMkLst>
            <pc:docMk/>
            <pc:sldMk cId="3563375671" sldId="259"/>
            <ac:spMk id="20" creationId="{BC7ABA94-90D9-40F8-C9F5-34323405B2DA}"/>
          </ac:spMkLst>
        </pc:spChg>
        <pc:spChg chg="add mod">
          <ac:chgData name="Elif Elcin Gunay" userId="81ff3327-dfee-4411-8c6d-316b7988a729" providerId="ADAL" clId="{8FA8041F-4903-40D8-9D85-DBB7B372C822}" dt="2026-06-01T23:23:32.489" v="10718" actId="164"/>
          <ac:spMkLst>
            <pc:docMk/>
            <pc:sldMk cId="3563375671" sldId="259"/>
            <ac:spMk id="21" creationId="{1A12BB7D-92FC-CAA6-584A-2527EE8F9571}"/>
          </ac:spMkLst>
        </pc:spChg>
        <pc:spChg chg="mod">
          <ac:chgData name="Elif Elcin Gunay" userId="81ff3327-dfee-4411-8c6d-316b7988a729" providerId="ADAL" clId="{8FA8041F-4903-40D8-9D85-DBB7B372C822}" dt="2026-05-25T13:31:42.922" v="60" actId="207"/>
          <ac:spMkLst>
            <pc:docMk/>
            <pc:sldMk cId="3563375671" sldId="259"/>
            <ac:spMk id="23" creationId="{D98022B4-A2CB-6CEE-C041-2F154EB3A179}"/>
          </ac:spMkLst>
        </pc:spChg>
        <pc:spChg chg="mod">
          <ac:chgData name="Elif Elcin Gunay" userId="81ff3327-dfee-4411-8c6d-316b7988a729" providerId="ADAL" clId="{8FA8041F-4903-40D8-9D85-DBB7B372C822}" dt="2026-05-25T13:31:51.778" v="61" actId="207"/>
          <ac:spMkLst>
            <pc:docMk/>
            <pc:sldMk cId="3563375671" sldId="259"/>
            <ac:spMk id="24" creationId="{DA9B1CA4-7F05-39BB-5614-A88CA11406C2}"/>
          </ac:spMkLst>
        </pc:spChg>
        <pc:spChg chg="mod">
          <ac:chgData name="Elif Elcin Gunay" userId="81ff3327-dfee-4411-8c6d-316b7988a729" providerId="ADAL" clId="{8FA8041F-4903-40D8-9D85-DBB7B372C822}" dt="2026-05-25T13:31:51.778" v="61" actId="207"/>
          <ac:spMkLst>
            <pc:docMk/>
            <pc:sldMk cId="3563375671" sldId="259"/>
            <ac:spMk id="25" creationId="{7DB9AD36-3EB0-BD70-9B61-37B69D089F84}"/>
          </ac:spMkLst>
        </pc:spChg>
        <pc:spChg chg="add mod">
          <ac:chgData name="Elif Elcin Gunay" userId="81ff3327-dfee-4411-8c6d-316b7988a729" providerId="ADAL" clId="{8FA8041F-4903-40D8-9D85-DBB7B372C822}" dt="2026-06-01T23:23:32.489" v="10718" actId="164"/>
          <ac:spMkLst>
            <pc:docMk/>
            <pc:sldMk cId="3563375671" sldId="259"/>
            <ac:spMk id="26" creationId="{31D1E5FA-5BBC-D9FA-8D0F-97945460AB34}"/>
          </ac:spMkLst>
        </pc:spChg>
        <pc:spChg chg="mod">
          <ac:chgData name="Elif Elcin Gunay" userId="81ff3327-dfee-4411-8c6d-316b7988a729" providerId="ADAL" clId="{8FA8041F-4903-40D8-9D85-DBB7B372C822}" dt="2026-05-25T13:31:04.694" v="47"/>
          <ac:spMkLst>
            <pc:docMk/>
            <pc:sldMk cId="3563375671" sldId="259"/>
            <ac:spMk id="28" creationId="{37A08CC3-F04A-4970-978E-4FCC1425846E}"/>
          </ac:spMkLst>
        </pc:spChg>
        <pc:spChg chg="mod">
          <ac:chgData name="Elif Elcin Gunay" userId="81ff3327-dfee-4411-8c6d-316b7988a729" providerId="ADAL" clId="{8FA8041F-4903-40D8-9D85-DBB7B372C822}" dt="2026-05-25T13:31:04.694" v="47"/>
          <ac:spMkLst>
            <pc:docMk/>
            <pc:sldMk cId="3563375671" sldId="259"/>
            <ac:spMk id="29" creationId="{251B9803-37F5-0254-9772-920177DDB8D2}"/>
          </ac:spMkLst>
        </pc:spChg>
        <pc:spChg chg="mod">
          <ac:chgData name="Elif Elcin Gunay" userId="81ff3327-dfee-4411-8c6d-316b7988a729" providerId="ADAL" clId="{8FA8041F-4903-40D8-9D85-DBB7B372C822}" dt="2026-06-09T13:28:33.682" v="21253" actId="20577"/>
          <ac:spMkLst>
            <pc:docMk/>
            <pc:sldMk cId="3563375671" sldId="259"/>
            <ac:spMk id="30" creationId="{AA3474B0-0489-E4C8-40D9-DA27C6D5861C}"/>
          </ac:spMkLst>
        </pc:spChg>
        <pc:spChg chg="mod">
          <ac:chgData name="Elif Elcin Gunay" userId="81ff3327-dfee-4411-8c6d-316b7988a729" providerId="ADAL" clId="{8FA8041F-4903-40D8-9D85-DBB7B372C822}" dt="2026-06-09T13:28:20.504" v="21245" actId="20577"/>
          <ac:spMkLst>
            <pc:docMk/>
            <pc:sldMk cId="3563375671" sldId="259"/>
            <ac:spMk id="32" creationId="{F4B5864D-AF4A-76DA-7485-DDB03304EEC0}"/>
          </ac:spMkLst>
        </pc:spChg>
        <pc:spChg chg="mod">
          <ac:chgData name="Elif Elcin Gunay" userId="81ff3327-dfee-4411-8c6d-316b7988a729" providerId="ADAL" clId="{8FA8041F-4903-40D8-9D85-DBB7B372C822}" dt="2026-05-25T13:31:04.694" v="47"/>
          <ac:spMkLst>
            <pc:docMk/>
            <pc:sldMk cId="3563375671" sldId="259"/>
            <ac:spMk id="33" creationId="{A20DBC1F-2DD4-25CA-E1FF-7AD731395C78}"/>
          </ac:spMkLst>
        </pc:spChg>
        <pc:spChg chg="mod">
          <ac:chgData name="Elif Elcin Gunay" userId="81ff3327-dfee-4411-8c6d-316b7988a729" providerId="ADAL" clId="{8FA8041F-4903-40D8-9D85-DBB7B372C822}" dt="2026-06-01T23:23:32.489" v="10718" actId="164"/>
          <ac:spMkLst>
            <pc:docMk/>
            <pc:sldMk cId="3563375671" sldId="259"/>
            <ac:spMk id="34" creationId="{B8AF94E4-47CD-F6DA-66CD-58AE67205C1C}"/>
          </ac:spMkLst>
        </pc:spChg>
        <pc:grpChg chg="mod">
          <ac:chgData name="Elif Elcin Gunay" userId="81ff3327-dfee-4411-8c6d-316b7988a729" providerId="ADAL" clId="{8FA8041F-4903-40D8-9D85-DBB7B372C822}" dt="2026-06-01T23:23:32.489" v="10718" actId="164"/>
          <ac:grpSpMkLst>
            <pc:docMk/>
            <pc:sldMk cId="3563375671" sldId="259"/>
            <ac:grpSpMk id="14" creationId="{A49A86F9-B035-DB5F-0CB6-685801569463}"/>
          </ac:grpSpMkLst>
        </pc:grpChg>
        <pc:grpChg chg="mod">
          <ac:chgData name="Elif Elcin Gunay" userId="81ff3327-dfee-4411-8c6d-316b7988a729" providerId="ADAL" clId="{8FA8041F-4903-40D8-9D85-DBB7B372C822}" dt="2026-06-01T23:23:32.489" v="10718" actId="164"/>
          <ac:grpSpMkLst>
            <pc:docMk/>
            <pc:sldMk cId="3563375671" sldId="259"/>
            <ac:grpSpMk id="22" creationId="{CF25546B-8017-5C75-E3B1-C2D103468ABE}"/>
          </ac:grpSpMkLst>
        </pc:grpChg>
        <pc:grpChg chg="mod">
          <ac:chgData name="Elif Elcin Gunay" userId="81ff3327-dfee-4411-8c6d-316b7988a729" providerId="ADAL" clId="{8FA8041F-4903-40D8-9D85-DBB7B372C822}" dt="2026-06-01T23:23:32.489" v="10718" actId="164"/>
          <ac:grpSpMkLst>
            <pc:docMk/>
            <pc:sldMk cId="3563375671" sldId="259"/>
            <ac:grpSpMk id="27" creationId="{22F24A51-FF04-8835-122A-A290F0B3DC3C}"/>
          </ac:grpSpMkLst>
        </pc:grpChg>
        <pc:grpChg chg="add mod">
          <ac:chgData name="Elif Elcin Gunay" userId="81ff3327-dfee-4411-8c6d-316b7988a729" providerId="ADAL" clId="{8FA8041F-4903-40D8-9D85-DBB7B372C822}" dt="2026-06-05T17:54:13.609" v="14733" actId="1076"/>
          <ac:grpSpMkLst>
            <pc:docMk/>
            <pc:sldMk cId="3563375671" sldId="259"/>
            <ac:grpSpMk id="44" creationId="{D0BA47AB-5BBE-7505-F79F-60C361F87040}"/>
          </ac:grpSpMkLst>
        </pc:grpChg>
        <pc:graphicFrameChg chg="add mod modGraphic">
          <ac:chgData name="Elif Elcin Gunay" userId="81ff3327-dfee-4411-8c6d-316b7988a729" providerId="ADAL" clId="{8FA8041F-4903-40D8-9D85-DBB7B372C822}" dt="2026-06-09T13:29:23.837" v="21259" actId="14100"/>
          <ac:graphicFrameMkLst>
            <pc:docMk/>
            <pc:sldMk cId="3563375671" sldId="259"/>
            <ac:graphicFrameMk id="12" creationId="{BCA11C66-41B6-2B68-2F29-E723B245EC69}"/>
          </ac:graphicFrameMkLst>
        </pc:graphicFrameChg>
        <pc:picChg chg="add mod">
          <ac:chgData name="Elif Elcin Gunay" userId="81ff3327-dfee-4411-8c6d-316b7988a729" providerId="ADAL" clId="{8FA8041F-4903-40D8-9D85-DBB7B372C822}" dt="2026-06-09T13:29:06.924" v="21255" actId="1076"/>
          <ac:picMkLst>
            <pc:docMk/>
            <pc:sldMk cId="3563375671" sldId="259"/>
            <ac:picMk id="36" creationId="{118C32E4-1EB5-B2C1-1FF4-E63C7F51F7EB}"/>
          </ac:picMkLst>
        </pc:picChg>
        <pc:picChg chg="add del mod">
          <ac:chgData name="Elif Elcin Gunay" userId="81ff3327-dfee-4411-8c6d-316b7988a729" providerId="ADAL" clId="{8FA8041F-4903-40D8-9D85-DBB7B372C822}" dt="2026-06-09T13:28:07.799" v="21239" actId="478"/>
          <ac:picMkLst>
            <pc:docMk/>
            <pc:sldMk cId="3563375671" sldId="259"/>
            <ac:picMk id="37" creationId="{C4749608-8F5C-405A-2DF0-A9D9C9F55F3C}"/>
          </ac:picMkLst>
        </pc:picChg>
      </pc:sldChg>
      <pc:sldChg chg="modSp mod">
        <pc:chgData name="Elif Elcin Gunay" userId="81ff3327-dfee-4411-8c6d-316b7988a729" providerId="ADAL" clId="{8FA8041F-4903-40D8-9D85-DBB7B372C822}" dt="2026-06-09T16:11:00.169" v="21679" actId="20577"/>
        <pc:sldMkLst>
          <pc:docMk/>
          <pc:sldMk cId="2265131025" sldId="261"/>
        </pc:sldMkLst>
        <pc:spChg chg="mod">
          <ac:chgData name="Elif Elcin Gunay" userId="81ff3327-dfee-4411-8c6d-316b7988a729" providerId="ADAL" clId="{8FA8041F-4903-40D8-9D85-DBB7B372C822}" dt="2026-06-09T16:11:00.169" v="21679" actId="20577"/>
          <ac:spMkLst>
            <pc:docMk/>
            <pc:sldMk cId="2265131025" sldId="261"/>
            <ac:spMk id="3" creationId="{6B34D812-F957-A622-F418-36F441E8C14E}"/>
          </ac:spMkLst>
        </pc:spChg>
      </pc:sldChg>
      <pc:sldChg chg="modSp mod">
        <pc:chgData name="Elif Elcin Gunay" userId="81ff3327-dfee-4411-8c6d-316b7988a729" providerId="ADAL" clId="{8FA8041F-4903-40D8-9D85-DBB7B372C822}" dt="2026-06-09T16:09:49.749" v="21644" actId="6549"/>
        <pc:sldMkLst>
          <pc:docMk/>
          <pc:sldMk cId="3912360164" sldId="263"/>
        </pc:sldMkLst>
        <pc:spChg chg="mod">
          <ac:chgData name="Elif Elcin Gunay" userId="81ff3327-dfee-4411-8c6d-316b7988a729" providerId="ADAL" clId="{8FA8041F-4903-40D8-9D85-DBB7B372C822}" dt="2026-06-07T19:25:33.488" v="18231" actId="14100"/>
          <ac:spMkLst>
            <pc:docMk/>
            <pc:sldMk cId="3912360164" sldId="263"/>
            <ac:spMk id="4" creationId="{BF2D2185-7B61-E246-1092-B19892B9B3B8}"/>
          </ac:spMkLst>
        </pc:spChg>
        <pc:spChg chg="mod">
          <ac:chgData name="Elif Elcin Gunay" userId="81ff3327-dfee-4411-8c6d-316b7988a729" providerId="ADAL" clId="{8FA8041F-4903-40D8-9D85-DBB7B372C822}" dt="2026-06-07T19:25:09.501" v="18229"/>
          <ac:spMkLst>
            <pc:docMk/>
            <pc:sldMk cId="3912360164" sldId="263"/>
            <ac:spMk id="5" creationId="{D1633E9A-D0D2-21D0-4454-419512CA9177}"/>
          </ac:spMkLst>
        </pc:spChg>
        <pc:spChg chg="mod">
          <ac:chgData name="Elif Elcin Gunay" userId="81ff3327-dfee-4411-8c6d-316b7988a729" providerId="ADAL" clId="{8FA8041F-4903-40D8-9D85-DBB7B372C822}" dt="2026-06-09T16:09:49.749" v="21644" actId="6549"/>
          <ac:spMkLst>
            <pc:docMk/>
            <pc:sldMk cId="3912360164" sldId="263"/>
            <ac:spMk id="6" creationId="{953DC139-DC9E-7A00-64C6-FC8C03191470}"/>
          </ac:spMkLst>
        </pc:spChg>
      </pc:sldChg>
      <pc:sldChg chg="mod modShow">
        <pc:chgData name="Elif Elcin Gunay" userId="81ff3327-dfee-4411-8c6d-316b7988a729" providerId="ADAL" clId="{8FA8041F-4903-40D8-9D85-DBB7B372C822}" dt="2026-06-09T16:21:51.004" v="21743" actId="729"/>
        <pc:sldMkLst>
          <pc:docMk/>
          <pc:sldMk cId="3647863190" sldId="264"/>
        </pc:sldMkLst>
      </pc:sldChg>
      <pc:sldChg chg="modSp mod">
        <pc:chgData name="Elif Elcin Gunay" userId="81ff3327-dfee-4411-8c6d-316b7988a729" providerId="ADAL" clId="{8FA8041F-4903-40D8-9D85-DBB7B372C822}" dt="2026-06-09T16:10:46.562" v="21666" actId="20577"/>
        <pc:sldMkLst>
          <pc:docMk/>
          <pc:sldMk cId="3102087985" sldId="265"/>
        </pc:sldMkLst>
        <pc:spChg chg="mod">
          <ac:chgData name="Elif Elcin Gunay" userId="81ff3327-dfee-4411-8c6d-316b7988a729" providerId="ADAL" clId="{8FA8041F-4903-40D8-9D85-DBB7B372C822}" dt="2026-06-09T16:10:46.562" v="21666" actId="20577"/>
          <ac:spMkLst>
            <pc:docMk/>
            <pc:sldMk cId="3102087985" sldId="265"/>
            <ac:spMk id="2" creationId="{86B5BD21-BE19-759E-AFC0-19BB47373B5B}"/>
          </ac:spMkLst>
        </pc:spChg>
      </pc:sldChg>
      <pc:sldChg chg="delSp modSp mod">
        <pc:chgData name="Elif Elcin Gunay" userId="81ff3327-dfee-4411-8c6d-316b7988a729" providerId="ADAL" clId="{8FA8041F-4903-40D8-9D85-DBB7B372C822}" dt="2026-06-07T19:24:47.389" v="18228" actId="20577"/>
        <pc:sldMkLst>
          <pc:docMk/>
          <pc:sldMk cId="952938122" sldId="266"/>
        </pc:sldMkLst>
        <pc:spChg chg="mod">
          <ac:chgData name="Elif Elcin Gunay" userId="81ff3327-dfee-4411-8c6d-316b7988a729" providerId="ADAL" clId="{8FA8041F-4903-40D8-9D85-DBB7B372C822}" dt="2026-06-07T19:24:03.726" v="18157" actId="14100"/>
          <ac:spMkLst>
            <pc:docMk/>
            <pc:sldMk cId="952938122" sldId="266"/>
            <ac:spMk id="2" creationId="{DF1AF471-1631-3D87-FFF5-F8CD55422B74}"/>
          </ac:spMkLst>
        </pc:spChg>
        <pc:spChg chg="mod">
          <ac:chgData name="Elif Elcin Gunay" userId="81ff3327-dfee-4411-8c6d-316b7988a729" providerId="ADAL" clId="{8FA8041F-4903-40D8-9D85-DBB7B372C822}" dt="2026-06-07T19:24:31.034" v="18191" actId="20577"/>
          <ac:spMkLst>
            <pc:docMk/>
            <pc:sldMk cId="952938122" sldId="266"/>
            <ac:spMk id="3" creationId="{7688965E-EA55-6FF5-C226-41B84814F767}"/>
          </ac:spMkLst>
        </pc:spChg>
        <pc:spChg chg="mod">
          <ac:chgData name="Elif Elcin Gunay" userId="81ff3327-dfee-4411-8c6d-316b7988a729" providerId="ADAL" clId="{8FA8041F-4903-40D8-9D85-DBB7B372C822}" dt="2026-06-07T19:24:47.389" v="18228" actId="20577"/>
          <ac:spMkLst>
            <pc:docMk/>
            <pc:sldMk cId="952938122" sldId="266"/>
            <ac:spMk id="7" creationId="{D39DC1CB-CAD7-550B-5150-AA7D1878DA37}"/>
          </ac:spMkLst>
        </pc:spChg>
      </pc:sldChg>
      <pc:sldChg chg="addSp delSp modSp add mod">
        <pc:chgData name="Elif Elcin Gunay" userId="81ff3327-dfee-4411-8c6d-316b7988a729" providerId="ADAL" clId="{8FA8041F-4903-40D8-9D85-DBB7B372C822}" dt="2026-06-07T19:32:11.811" v="18253" actId="2161"/>
        <pc:sldMkLst>
          <pc:docMk/>
          <pc:sldMk cId="608812083" sldId="267"/>
        </pc:sldMkLst>
        <pc:spChg chg="mod">
          <ac:chgData name="Elif Elcin Gunay" userId="81ff3327-dfee-4411-8c6d-316b7988a729" providerId="ADAL" clId="{8FA8041F-4903-40D8-9D85-DBB7B372C822}" dt="2026-05-25T13:33:06.171" v="67"/>
          <ac:spMkLst>
            <pc:docMk/>
            <pc:sldMk cId="608812083" sldId="267"/>
            <ac:spMk id="2" creationId="{2D33CE15-1059-148B-CB81-E762D2338702}"/>
          </ac:spMkLst>
        </pc:spChg>
        <pc:spChg chg="mod">
          <ac:chgData name="Elif Elcin Gunay" userId="81ff3327-dfee-4411-8c6d-316b7988a729" providerId="ADAL" clId="{8FA8041F-4903-40D8-9D85-DBB7B372C822}" dt="2026-05-25T13:32:55.686" v="66"/>
          <ac:spMkLst>
            <pc:docMk/>
            <pc:sldMk cId="608812083" sldId="267"/>
            <ac:spMk id="7" creationId="{91C38F98-5DF8-2F0D-55B4-1628B013518C}"/>
          </ac:spMkLst>
        </pc:spChg>
        <pc:spChg chg="mod">
          <ac:chgData name="Elif Elcin Gunay" userId="81ff3327-dfee-4411-8c6d-316b7988a729" providerId="ADAL" clId="{8FA8041F-4903-40D8-9D85-DBB7B372C822}" dt="2026-05-25T13:33:38.402" v="83"/>
          <ac:spMkLst>
            <pc:docMk/>
            <pc:sldMk cId="608812083" sldId="267"/>
            <ac:spMk id="42" creationId="{6B9AF87A-DD7C-EF35-0145-05C4617A72DD}"/>
          </ac:spMkLst>
        </pc:spChg>
        <pc:spChg chg="mod">
          <ac:chgData name="Elif Elcin Gunay" userId="81ff3327-dfee-4411-8c6d-316b7988a729" providerId="ADAL" clId="{8FA8041F-4903-40D8-9D85-DBB7B372C822}" dt="2026-05-25T13:33:38.402" v="83"/>
          <ac:spMkLst>
            <pc:docMk/>
            <pc:sldMk cId="608812083" sldId="267"/>
            <ac:spMk id="43" creationId="{57441B39-6AFA-138B-7E69-281ABE7D0288}"/>
          </ac:spMkLst>
        </pc:spChg>
        <pc:spChg chg="mod">
          <ac:chgData name="Elif Elcin Gunay" userId="81ff3327-dfee-4411-8c6d-316b7988a729" providerId="ADAL" clId="{8FA8041F-4903-40D8-9D85-DBB7B372C822}" dt="2026-05-25T13:33:38.402" v="83"/>
          <ac:spMkLst>
            <pc:docMk/>
            <pc:sldMk cId="608812083" sldId="267"/>
            <ac:spMk id="47" creationId="{FADF899D-7944-0AB5-81AF-AD73E3C40786}"/>
          </ac:spMkLst>
        </pc:spChg>
        <pc:spChg chg="mod">
          <ac:chgData name="Elif Elcin Gunay" userId="81ff3327-dfee-4411-8c6d-316b7988a729" providerId="ADAL" clId="{8FA8041F-4903-40D8-9D85-DBB7B372C822}" dt="2026-05-25T13:33:38.402" v="83"/>
          <ac:spMkLst>
            <pc:docMk/>
            <pc:sldMk cId="608812083" sldId="267"/>
            <ac:spMk id="49" creationId="{5394B9E8-857A-272A-FCB3-71248D46DEB3}"/>
          </ac:spMkLst>
        </pc:spChg>
        <pc:spChg chg="mod">
          <ac:chgData name="Elif Elcin Gunay" userId="81ff3327-dfee-4411-8c6d-316b7988a729" providerId="ADAL" clId="{8FA8041F-4903-40D8-9D85-DBB7B372C822}" dt="2026-05-25T13:33:38.402" v="83"/>
          <ac:spMkLst>
            <pc:docMk/>
            <pc:sldMk cId="608812083" sldId="267"/>
            <ac:spMk id="55" creationId="{84526999-62BD-9AD0-8547-712CCF2A453D}"/>
          </ac:spMkLst>
        </pc:spChg>
        <pc:spChg chg="mod">
          <ac:chgData name="Elif Elcin Gunay" userId="81ff3327-dfee-4411-8c6d-316b7988a729" providerId="ADAL" clId="{8FA8041F-4903-40D8-9D85-DBB7B372C822}" dt="2026-05-25T13:33:38.402" v="83"/>
          <ac:spMkLst>
            <pc:docMk/>
            <pc:sldMk cId="608812083" sldId="267"/>
            <ac:spMk id="56" creationId="{2BE6FFFB-A2DB-B848-CF53-EC6693951977}"/>
          </ac:spMkLst>
        </pc:spChg>
        <pc:spChg chg="mod">
          <ac:chgData name="Elif Elcin Gunay" userId="81ff3327-dfee-4411-8c6d-316b7988a729" providerId="ADAL" clId="{8FA8041F-4903-40D8-9D85-DBB7B372C822}" dt="2026-05-25T13:33:38.402" v="83"/>
          <ac:spMkLst>
            <pc:docMk/>
            <pc:sldMk cId="608812083" sldId="267"/>
            <ac:spMk id="58" creationId="{D20A6824-D86D-1A76-CCC7-3D055AFF286E}"/>
          </ac:spMkLst>
        </pc:spChg>
        <pc:spChg chg="mod">
          <ac:chgData name="Elif Elcin Gunay" userId="81ff3327-dfee-4411-8c6d-316b7988a729" providerId="ADAL" clId="{8FA8041F-4903-40D8-9D85-DBB7B372C822}" dt="2026-05-25T19:59:58.766" v="3309" actId="207"/>
          <ac:spMkLst>
            <pc:docMk/>
            <pc:sldMk cId="608812083" sldId="267"/>
            <ac:spMk id="60" creationId="{92BDF796-0215-617D-69D5-FBCD11580DFD}"/>
          </ac:spMkLst>
        </pc:spChg>
        <pc:spChg chg="mod">
          <ac:chgData name="Elif Elcin Gunay" userId="81ff3327-dfee-4411-8c6d-316b7988a729" providerId="ADAL" clId="{8FA8041F-4903-40D8-9D85-DBB7B372C822}" dt="2026-05-25T19:59:58.766" v="3309" actId="207"/>
          <ac:spMkLst>
            <pc:docMk/>
            <pc:sldMk cId="608812083" sldId="267"/>
            <ac:spMk id="61" creationId="{F4F1030F-E036-DC37-8153-838AB57C0A76}"/>
          </ac:spMkLst>
        </pc:spChg>
        <pc:spChg chg="mod">
          <ac:chgData name="Elif Elcin Gunay" userId="81ff3327-dfee-4411-8c6d-316b7988a729" providerId="ADAL" clId="{8FA8041F-4903-40D8-9D85-DBB7B372C822}" dt="2026-05-25T19:59:58.766" v="3309" actId="207"/>
          <ac:spMkLst>
            <pc:docMk/>
            <pc:sldMk cId="608812083" sldId="267"/>
            <ac:spMk id="62" creationId="{904E3CDA-3104-11F3-CFAC-38BE9E2C943E}"/>
          </ac:spMkLst>
        </pc:spChg>
        <pc:spChg chg="mod">
          <ac:chgData name="Elif Elcin Gunay" userId="81ff3327-dfee-4411-8c6d-316b7988a729" providerId="ADAL" clId="{8FA8041F-4903-40D8-9D85-DBB7B372C822}" dt="2026-05-25T13:33:38.402" v="83"/>
          <ac:spMkLst>
            <pc:docMk/>
            <pc:sldMk cId="608812083" sldId="267"/>
            <ac:spMk id="63" creationId="{D08E3923-6773-FD48-D822-9831EF5004A1}"/>
          </ac:spMkLst>
        </pc:spChg>
        <pc:spChg chg="mod">
          <ac:chgData name="Elif Elcin Gunay" userId="81ff3327-dfee-4411-8c6d-316b7988a729" providerId="ADAL" clId="{8FA8041F-4903-40D8-9D85-DBB7B372C822}" dt="2026-05-25T13:33:38.402" v="83"/>
          <ac:spMkLst>
            <pc:docMk/>
            <pc:sldMk cId="608812083" sldId="267"/>
            <ac:spMk id="64" creationId="{3DE07164-1379-E405-15DB-D6F08F7BB2C1}"/>
          </ac:spMkLst>
        </pc:spChg>
        <pc:spChg chg="mod">
          <ac:chgData name="Elif Elcin Gunay" userId="81ff3327-dfee-4411-8c6d-316b7988a729" providerId="ADAL" clId="{8FA8041F-4903-40D8-9D85-DBB7B372C822}" dt="2026-06-01T23:31:14.310" v="10763" actId="1076"/>
          <ac:spMkLst>
            <pc:docMk/>
            <pc:sldMk cId="608812083" sldId="267"/>
            <ac:spMk id="70" creationId="{DF6D7305-D63E-8F76-C37C-96FA4E662E89}"/>
          </ac:spMkLst>
        </pc:spChg>
        <pc:spChg chg="mod">
          <ac:chgData name="Elif Elcin Gunay" userId="81ff3327-dfee-4411-8c6d-316b7988a729" providerId="ADAL" clId="{8FA8041F-4903-40D8-9D85-DBB7B372C822}" dt="2026-06-01T23:31:20.855" v="10764" actId="1076"/>
          <ac:spMkLst>
            <pc:docMk/>
            <pc:sldMk cId="608812083" sldId="267"/>
            <ac:spMk id="71" creationId="{1AB14AE6-D6A2-C91C-1494-1BC51269B441}"/>
          </ac:spMkLst>
        </pc:spChg>
        <pc:spChg chg="mod">
          <ac:chgData name="Elif Elcin Gunay" userId="81ff3327-dfee-4411-8c6d-316b7988a729" providerId="ADAL" clId="{8FA8041F-4903-40D8-9D85-DBB7B372C822}" dt="2026-06-01T23:30:58.089" v="10761" actId="1076"/>
          <ac:spMkLst>
            <pc:docMk/>
            <pc:sldMk cId="608812083" sldId="267"/>
            <ac:spMk id="72" creationId="{D3A66258-85B9-6A76-49BC-668E6C45B971}"/>
          </ac:spMkLst>
        </pc:spChg>
        <pc:spChg chg="add mod">
          <ac:chgData name="Elif Elcin Gunay" userId="81ff3327-dfee-4411-8c6d-316b7988a729" providerId="ADAL" clId="{8FA8041F-4903-40D8-9D85-DBB7B372C822}" dt="2026-05-25T13:34:03.127" v="87" actId="1076"/>
          <ac:spMkLst>
            <pc:docMk/>
            <pc:sldMk cId="608812083" sldId="267"/>
            <ac:spMk id="73" creationId="{22682CF4-D82C-4B95-EF36-E052B345FED3}"/>
          </ac:spMkLst>
        </pc:spChg>
        <pc:grpChg chg="mod">
          <ac:chgData name="Elif Elcin Gunay" userId="81ff3327-dfee-4411-8c6d-316b7988a729" providerId="ADAL" clId="{8FA8041F-4903-40D8-9D85-DBB7B372C822}" dt="2026-06-01T23:31:04.943" v="10762" actId="1076"/>
          <ac:grpSpMkLst>
            <pc:docMk/>
            <pc:sldMk cId="608812083" sldId="267"/>
            <ac:grpSpMk id="3" creationId="{BB1B3717-22B3-75D7-22C0-D73F98877518}"/>
          </ac:grpSpMkLst>
        </pc:grpChg>
        <pc:graphicFrameChg chg="add mod modGraphic">
          <ac:chgData name="Elif Elcin Gunay" userId="81ff3327-dfee-4411-8c6d-316b7988a729" providerId="ADAL" clId="{8FA8041F-4903-40D8-9D85-DBB7B372C822}" dt="2026-06-07T19:32:11.811" v="18253" actId="2161"/>
          <ac:graphicFrameMkLst>
            <pc:docMk/>
            <pc:sldMk cId="608812083" sldId="267"/>
            <ac:graphicFrameMk id="78" creationId="{63857E2C-4D55-BDBE-C6CE-2301B066EC4C}"/>
          </ac:graphicFrameMkLst>
        </pc:graphicFrameChg>
      </pc:sldChg>
      <pc:sldChg chg="addSp delSp modSp add mod">
        <pc:chgData name="Elif Elcin Gunay" userId="81ff3327-dfee-4411-8c6d-316b7988a729" providerId="ADAL" clId="{8FA8041F-4903-40D8-9D85-DBB7B372C822}" dt="2026-06-02T17:24:11.903" v="12169" actId="1076"/>
        <pc:sldMkLst>
          <pc:docMk/>
          <pc:sldMk cId="2590278764" sldId="268"/>
        </pc:sldMkLst>
        <pc:spChg chg="mod">
          <ac:chgData name="Elif Elcin Gunay" userId="81ff3327-dfee-4411-8c6d-316b7988a729" providerId="ADAL" clId="{8FA8041F-4903-40D8-9D85-DBB7B372C822}" dt="2026-05-25T13:35:16.941" v="97" actId="1076"/>
          <ac:spMkLst>
            <pc:docMk/>
            <pc:sldMk cId="2590278764" sldId="268"/>
            <ac:spMk id="2" creationId="{6BBEB6F4-04CD-C615-39D1-BEA688F7283A}"/>
          </ac:spMkLst>
        </pc:spChg>
        <pc:spChg chg="add mod">
          <ac:chgData name="Elif Elcin Gunay" userId="81ff3327-dfee-4411-8c6d-316b7988a729" providerId="ADAL" clId="{8FA8041F-4903-40D8-9D85-DBB7B372C822}" dt="2026-06-02T17:24:11.903" v="12169" actId="1076"/>
          <ac:spMkLst>
            <pc:docMk/>
            <pc:sldMk cId="2590278764" sldId="268"/>
            <ac:spMk id="8" creationId="{AB1F6B83-2BEC-614D-928D-C13E8CD4F5AF}"/>
          </ac:spMkLst>
        </pc:spChg>
        <pc:picChg chg="add mod">
          <ac:chgData name="Elif Elcin Gunay" userId="81ff3327-dfee-4411-8c6d-316b7988a729" providerId="ADAL" clId="{8FA8041F-4903-40D8-9D85-DBB7B372C822}" dt="2026-06-02T17:23:29.602" v="12132" actId="1076"/>
          <ac:picMkLst>
            <pc:docMk/>
            <pc:sldMk cId="2590278764" sldId="268"/>
            <ac:picMk id="13" creationId="{D7DA2A9D-1D3D-63CA-2958-2922F182B501}"/>
          </ac:picMkLst>
        </pc:picChg>
      </pc:sldChg>
      <pc:sldChg chg="addSp delSp modSp add mod ord">
        <pc:chgData name="Elif Elcin Gunay" userId="81ff3327-dfee-4411-8c6d-316b7988a729" providerId="ADAL" clId="{8FA8041F-4903-40D8-9D85-DBB7B372C822}" dt="2026-06-09T13:32:45.914" v="21287" actId="6549"/>
        <pc:sldMkLst>
          <pc:docMk/>
          <pc:sldMk cId="3485141441" sldId="270"/>
        </pc:sldMkLst>
        <pc:spChg chg="mod">
          <ac:chgData name="Elif Elcin Gunay" userId="81ff3327-dfee-4411-8c6d-316b7988a729" providerId="ADAL" clId="{8FA8041F-4903-40D8-9D85-DBB7B372C822}" dt="2026-05-25T13:38:15.979" v="131"/>
          <ac:spMkLst>
            <pc:docMk/>
            <pc:sldMk cId="3485141441" sldId="270"/>
            <ac:spMk id="7" creationId="{CCBB761D-1025-07BB-015B-5D261B4216D8}"/>
          </ac:spMkLst>
        </pc:spChg>
        <pc:spChg chg="mod">
          <ac:chgData name="Elif Elcin Gunay" userId="81ff3327-dfee-4411-8c6d-316b7988a729" providerId="ADAL" clId="{8FA8041F-4903-40D8-9D85-DBB7B372C822}" dt="2026-06-09T13:32:45.914" v="21287" actId="6549"/>
          <ac:spMkLst>
            <pc:docMk/>
            <pc:sldMk cId="3485141441" sldId="270"/>
            <ac:spMk id="11" creationId="{559CDC45-7571-C550-8427-696554B1D802}"/>
          </ac:spMkLst>
        </pc:spChg>
        <pc:picChg chg="add mod">
          <ac:chgData name="Elif Elcin Gunay" userId="81ff3327-dfee-4411-8c6d-316b7988a729" providerId="ADAL" clId="{8FA8041F-4903-40D8-9D85-DBB7B372C822}" dt="2026-05-25T13:40:06.743" v="163" actId="1076"/>
          <ac:picMkLst>
            <pc:docMk/>
            <pc:sldMk cId="3485141441" sldId="270"/>
            <ac:picMk id="38" creationId="{8504ACC7-2B9A-F4E9-C557-FDAC5C1C789A}"/>
          </ac:picMkLst>
        </pc:picChg>
      </pc:sldChg>
      <pc:sldChg chg="addSp delSp modSp add del mod ord">
        <pc:chgData name="Elif Elcin Gunay" userId="81ff3327-dfee-4411-8c6d-316b7988a729" providerId="ADAL" clId="{8FA8041F-4903-40D8-9D85-DBB7B372C822}" dt="2026-06-09T16:24:37.360" v="21782" actId="47"/>
        <pc:sldMkLst>
          <pc:docMk/>
          <pc:sldMk cId="2730741656" sldId="271"/>
        </pc:sldMkLst>
        <pc:spChg chg="mod">
          <ac:chgData name="Elif Elcin Gunay" userId="81ff3327-dfee-4411-8c6d-316b7988a729" providerId="ADAL" clId="{8FA8041F-4903-40D8-9D85-DBB7B372C822}" dt="2026-05-25T13:41:49.740" v="187" actId="20577"/>
          <ac:spMkLst>
            <pc:docMk/>
            <pc:sldMk cId="2730741656" sldId="271"/>
            <ac:spMk id="7" creationId="{5E9785C9-3244-D9FC-FA14-6A643514D17E}"/>
          </ac:spMkLst>
        </pc:spChg>
        <pc:spChg chg="add mod">
          <ac:chgData name="Elif Elcin Gunay" userId="81ff3327-dfee-4411-8c6d-316b7988a729" providerId="ADAL" clId="{8FA8041F-4903-40D8-9D85-DBB7B372C822}" dt="2026-05-25T13:51:41.030" v="305" actId="1076"/>
          <ac:spMkLst>
            <pc:docMk/>
            <pc:sldMk cId="2730741656" sldId="271"/>
            <ac:spMk id="11" creationId="{A9145BA4-BB61-1AEF-3254-4FD055CAAF5B}"/>
          </ac:spMkLst>
        </pc:spChg>
        <pc:spChg chg="add mod">
          <ac:chgData name="Elif Elcin Gunay" userId="81ff3327-dfee-4411-8c6d-316b7988a729" providerId="ADAL" clId="{8FA8041F-4903-40D8-9D85-DBB7B372C822}" dt="2026-05-25T13:52:00.439" v="308" actId="207"/>
          <ac:spMkLst>
            <pc:docMk/>
            <pc:sldMk cId="2730741656" sldId="271"/>
            <ac:spMk id="12" creationId="{58058E77-EE7D-CBD4-698F-612CCF750ACE}"/>
          </ac:spMkLst>
        </pc:spChg>
        <pc:spChg chg="add mod">
          <ac:chgData name="Elif Elcin Gunay" userId="81ff3327-dfee-4411-8c6d-316b7988a729" providerId="ADAL" clId="{8FA8041F-4903-40D8-9D85-DBB7B372C822}" dt="2026-05-25T13:53:52.764" v="321" actId="1076"/>
          <ac:spMkLst>
            <pc:docMk/>
            <pc:sldMk cId="2730741656" sldId="271"/>
            <ac:spMk id="13" creationId="{F449A293-BF07-41D3-84D0-DB6A1F9AA305}"/>
          </ac:spMkLst>
        </pc:spChg>
        <pc:picChg chg="add mod">
          <ac:chgData name="Elif Elcin Gunay" userId="81ff3327-dfee-4411-8c6d-316b7988a729" providerId="ADAL" clId="{8FA8041F-4903-40D8-9D85-DBB7B372C822}" dt="2026-05-25T13:51:43.470" v="306" actId="1076"/>
          <ac:picMkLst>
            <pc:docMk/>
            <pc:sldMk cId="2730741656" sldId="271"/>
            <ac:picMk id="9" creationId="{B94CA06E-034A-356D-240C-A3CB70666950}"/>
          </ac:picMkLst>
        </pc:picChg>
      </pc:sldChg>
      <pc:sldChg chg="addSp delSp modSp add mod ord">
        <pc:chgData name="Elif Elcin Gunay" userId="81ff3327-dfee-4411-8c6d-316b7988a729" providerId="ADAL" clId="{8FA8041F-4903-40D8-9D85-DBB7B372C822}" dt="2026-06-02T18:41:29.741" v="12267"/>
        <pc:sldMkLst>
          <pc:docMk/>
          <pc:sldMk cId="1175253719" sldId="272"/>
        </pc:sldMkLst>
        <pc:spChg chg="add mod">
          <ac:chgData name="Elif Elcin Gunay" userId="81ff3327-dfee-4411-8c6d-316b7988a729" providerId="ADAL" clId="{8FA8041F-4903-40D8-9D85-DBB7B372C822}" dt="2026-05-25T14:16:39.306" v="384" actId="404"/>
          <ac:spMkLst>
            <pc:docMk/>
            <pc:sldMk cId="1175253719" sldId="272"/>
            <ac:spMk id="3" creationId="{B881F150-95CF-0EC8-7729-0AE24B797A03}"/>
          </ac:spMkLst>
        </pc:spChg>
        <pc:spChg chg="add mod">
          <ac:chgData name="Elif Elcin Gunay" userId="81ff3327-dfee-4411-8c6d-316b7988a729" providerId="ADAL" clId="{8FA8041F-4903-40D8-9D85-DBB7B372C822}" dt="2026-05-25T14:16:42.243" v="385" actId="404"/>
          <ac:spMkLst>
            <pc:docMk/>
            <pc:sldMk cId="1175253719" sldId="272"/>
            <ac:spMk id="4" creationId="{B6681C70-B598-8D00-E490-09E94A1B04D4}"/>
          </ac:spMkLst>
        </pc:spChg>
        <pc:spChg chg="add mod">
          <ac:chgData name="Elif Elcin Gunay" userId="81ff3327-dfee-4411-8c6d-316b7988a729" providerId="ADAL" clId="{8FA8041F-4903-40D8-9D85-DBB7B372C822}" dt="2026-05-25T14:16:36.010" v="383" actId="404"/>
          <ac:spMkLst>
            <pc:docMk/>
            <pc:sldMk cId="1175253719" sldId="272"/>
            <ac:spMk id="8" creationId="{17F57991-0D61-6328-7F9D-B96F5AB2E92F}"/>
          </ac:spMkLst>
        </pc:spChg>
        <pc:spChg chg="mod">
          <ac:chgData name="Elif Elcin Gunay" userId="81ff3327-dfee-4411-8c6d-316b7988a729" providerId="ADAL" clId="{8FA8041F-4903-40D8-9D85-DBB7B372C822}" dt="2026-05-25T14:15:28.275" v="373" actId="1076"/>
          <ac:spMkLst>
            <pc:docMk/>
            <pc:sldMk cId="1175253719" sldId="272"/>
            <ac:spMk id="11" creationId="{D0228E33-4042-152F-1FFF-CEA335DB06AF}"/>
          </ac:spMkLst>
        </pc:spChg>
        <pc:spChg chg="mod">
          <ac:chgData name="Elif Elcin Gunay" userId="81ff3327-dfee-4411-8c6d-316b7988a729" providerId="ADAL" clId="{8FA8041F-4903-40D8-9D85-DBB7B372C822}" dt="2026-05-25T14:15:31.119" v="374" actId="1076"/>
          <ac:spMkLst>
            <pc:docMk/>
            <pc:sldMk cId="1175253719" sldId="272"/>
            <ac:spMk id="12" creationId="{5EE890DF-AE80-09EE-E5A8-E90273577EF5}"/>
          </ac:spMkLst>
        </pc:spChg>
        <pc:spChg chg="mod">
          <ac:chgData name="Elif Elcin Gunay" userId="81ff3327-dfee-4411-8c6d-316b7988a729" providerId="ADAL" clId="{8FA8041F-4903-40D8-9D85-DBB7B372C822}" dt="2026-05-25T14:16:00.902" v="380" actId="1076"/>
          <ac:spMkLst>
            <pc:docMk/>
            <pc:sldMk cId="1175253719" sldId="272"/>
            <ac:spMk id="13" creationId="{7CFC56B7-1476-CD49-B389-7C4A676FF461}"/>
          </ac:spMkLst>
        </pc:spChg>
        <pc:picChg chg="add mod">
          <ac:chgData name="Elif Elcin Gunay" userId="81ff3327-dfee-4411-8c6d-316b7988a729" providerId="ADAL" clId="{8FA8041F-4903-40D8-9D85-DBB7B372C822}" dt="2026-05-25T14:15:35.326" v="375" actId="1076"/>
          <ac:picMkLst>
            <pc:docMk/>
            <pc:sldMk cId="1175253719" sldId="272"/>
            <ac:picMk id="2" creationId="{6DA13469-7181-AF8D-AD6E-A10733498142}"/>
          </ac:picMkLst>
        </pc:picChg>
        <pc:cxnChg chg="add">
          <ac:chgData name="Elif Elcin Gunay" userId="81ff3327-dfee-4411-8c6d-316b7988a729" providerId="ADAL" clId="{8FA8041F-4903-40D8-9D85-DBB7B372C822}" dt="2026-05-25T14:16:27.874" v="382" actId="11529"/>
          <ac:cxnSpMkLst>
            <pc:docMk/>
            <pc:sldMk cId="1175253719" sldId="272"/>
            <ac:cxnSpMk id="15" creationId="{387B834B-2E04-221D-0E70-D99699894ADE}"/>
          </ac:cxnSpMkLst>
        </pc:cxnChg>
      </pc:sldChg>
      <pc:sldChg chg="addSp delSp modSp new del mod ord">
        <pc:chgData name="Elif Elcin Gunay" userId="81ff3327-dfee-4411-8c6d-316b7988a729" providerId="ADAL" clId="{8FA8041F-4903-40D8-9D85-DBB7B372C822}" dt="2026-06-09T16:24:37.360" v="21782" actId="47"/>
        <pc:sldMkLst>
          <pc:docMk/>
          <pc:sldMk cId="3448018947" sldId="273"/>
        </pc:sldMkLst>
        <pc:spChg chg="mod">
          <ac:chgData name="Elif Elcin Gunay" userId="81ff3327-dfee-4411-8c6d-316b7988a729" providerId="ADAL" clId="{8FA8041F-4903-40D8-9D85-DBB7B372C822}" dt="2026-05-25T14:39:03.252" v="567" actId="14100"/>
          <ac:spMkLst>
            <pc:docMk/>
            <pc:sldMk cId="3448018947" sldId="273"/>
            <ac:spMk id="3" creationId="{ACEA507A-357F-F288-1F46-BBE9D4CF5276}"/>
          </ac:spMkLst>
        </pc:spChg>
        <pc:spChg chg="mod">
          <ac:chgData name="Elif Elcin Gunay" userId="81ff3327-dfee-4411-8c6d-316b7988a729" providerId="ADAL" clId="{8FA8041F-4903-40D8-9D85-DBB7B372C822}" dt="2026-05-25T14:26:43.762" v="396" actId="20577"/>
          <ac:spMkLst>
            <pc:docMk/>
            <pc:sldMk cId="3448018947" sldId="273"/>
            <ac:spMk id="7" creationId="{1B502AB9-016F-E595-16AC-E052C8AE17CA}"/>
          </ac:spMkLst>
        </pc:spChg>
        <pc:spChg chg="add mod">
          <ac:chgData name="Elif Elcin Gunay" userId="81ff3327-dfee-4411-8c6d-316b7988a729" providerId="ADAL" clId="{8FA8041F-4903-40D8-9D85-DBB7B372C822}" dt="2026-05-25T14:40:41.708" v="580" actId="1076"/>
          <ac:spMkLst>
            <pc:docMk/>
            <pc:sldMk cId="3448018947" sldId="273"/>
            <ac:spMk id="11" creationId="{C5DB9754-A355-9429-774D-FD27B4293242}"/>
          </ac:spMkLst>
        </pc:spChg>
        <pc:spChg chg="add mod">
          <ac:chgData name="Elif Elcin Gunay" userId="81ff3327-dfee-4411-8c6d-316b7988a729" providerId="ADAL" clId="{8FA8041F-4903-40D8-9D85-DBB7B372C822}" dt="2026-05-25T14:41:07.713" v="586" actId="1076"/>
          <ac:spMkLst>
            <pc:docMk/>
            <pc:sldMk cId="3448018947" sldId="273"/>
            <ac:spMk id="14" creationId="{00BBBB85-BA3D-E798-1A1B-5629972FE5FA}"/>
          </ac:spMkLst>
        </pc:spChg>
        <pc:spChg chg="add mod ord">
          <ac:chgData name="Elif Elcin Gunay" userId="81ff3327-dfee-4411-8c6d-316b7988a729" providerId="ADAL" clId="{8FA8041F-4903-40D8-9D85-DBB7B372C822}" dt="2026-05-25T14:40:33.476" v="578" actId="1076"/>
          <ac:spMkLst>
            <pc:docMk/>
            <pc:sldMk cId="3448018947" sldId="273"/>
            <ac:spMk id="15" creationId="{D9313B05-AFF4-F76F-D580-9D554B2790B7}"/>
          </ac:spMkLst>
        </pc:spChg>
        <pc:spChg chg="add mod ord">
          <ac:chgData name="Elif Elcin Gunay" userId="81ff3327-dfee-4411-8c6d-316b7988a729" providerId="ADAL" clId="{8FA8041F-4903-40D8-9D85-DBB7B372C822}" dt="2026-05-25T14:42:16.490" v="592" actId="17032"/>
          <ac:spMkLst>
            <pc:docMk/>
            <pc:sldMk cId="3448018947" sldId="273"/>
            <ac:spMk id="17" creationId="{775AE5CC-144C-4072-F61A-33410404CCFB}"/>
          </ac:spMkLst>
        </pc:spChg>
        <pc:picChg chg="add mod modCrop">
          <ac:chgData name="Elif Elcin Gunay" userId="81ff3327-dfee-4411-8c6d-316b7988a729" providerId="ADAL" clId="{8FA8041F-4903-40D8-9D85-DBB7B372C822}" dt="2026-05-25T14:40:36.404" v="579" actId="1076"/>
          <ac:picMkLst>
            <pc:docMk/>
            <pc:sldMk cId="3448018947" sldId="273"/>
            <ac:picMk id="9" creationId="{489BDB37-6424-AED0-0949-5B418467BBF4}"/>
          </ac:picMkLst>
        </pc:picChg>
        <pc:picChg chg="add mod modCrop">
          <ac:chgData name="Elif Elcin Gunay" userId="81ff3327-dfee-4411-8c6d-316b7988a729" providerId="ADAL" clId="{8FA8041F-4903-40D8-9D85-DBB7B372C822}" dt="2026-05-25T14:41:01.928" v="585" actId="1076"/>
          <ac:picMkLst>
            <pc:docMk/>
            <pc:sldMk cId="3448018947" sldId="273"/>
            <ac:picMk id="16" creationId="{DC10F3FD-E6D5-3CCB-DDF5-85BAA90EE3E1}"/>
          </ac:picMkLst>
        </pc:picChg>
      </pc:sldChg>
      <pc:sldChg chg="addSp delSp modSp add mod ord modAnim modNotesTx">
        <pc:chgData name="Elif Elcin Gunay" userId="81ff3327-dfee-4411-8c6d-316b7988a729" providerId="ADAL" clId="{8FA8041F-4903-40D8-9D85-DBB7B372C822}" dt="2026-06-09T16:22:38.977" v="21751" actId="6549"/>
        <pc:sldMkLst>
          <pc:docMk/>
          <pc:sldMk cId="889939841" sldId="275"/>
        </pc:sldMkLst>
        <pc:spChg chg="mod">
          <ac:chgData name="Elif Elcin Gunay" userId="81ff3327-dfee-4411-8c6d-316b7988a729" providerId="ADAL" clId="{8FA8041F-4903-40D8-9D85-DBB7B372C822}" dt="2026-05-25T15:17:41.483" v="668" actId="20577"/>
          <ac:spMkLst>
            <pc:docMk/>
            <pc:sldMk cId="889939841" sldId="275"/>
            <ac:spMk id="7" creationId="{61CBE0A1-3A91-3705-5D36-96952541F06E}"/>
          </ac:spMkLst>
        </pc:spChg>
        <pc:spChg chg="add mod">
          <ac:chgData name="Elif Elcin Gunay" userId="81ff3327-dfee-4411-8c6d-316b7988a729" providerId="ADAL" clId="{8FA8041F-4903-40D8-9D85-DBB7B372C822}" dt="2026-05-25T15:17:51.633" v="670" actId="20577"/>
          <ac:spMkLst>
            <pc:docMk/>
            <pc:sldMk cId="889939841" sldId="275"/>
            <ac:spMk id="9" creationId="{DF8CBBD1-D0AB-40B4-340E-5ACC0F87FDDD}"/>
          </ac:spMkLst>
        </pc:spChg>
        <pc:spChg chg="add mod">
          <ac:chgData name="Elif Elcin Gunay" userId="81ff3327-dfee-4411-8c6d-316b7988a729" providerId="ADAL" clId="{8FA8041F-4903-40D8-9D85-DBB7B372C822}" dt="2026-06-02T18:42:24.157" v="12269" actId="207"/>
          <ac:spMkLst>
            <pc:docMk/>
            <pc:sldMk cId="889939841" sldId="275"/>
            <ac:spMk id="10" creationId="{C92E1136-F95E-5144-6202-F6A10B776681}"/>
          </ac:spMkLst>
        </pc:spChg>
        <pc:spChg chg="mod">
          <ac:chgData name="Elif Elcin Gunay" userId="81ff3327-dfee-4411-8c6d-316b7988a729" providerId="ADAL" clId="{8FA8041F-4903-40D8-9D85-DBB7B372C822}" dt="2026-06-07T19:44:56.269" v="18403" actId="404"/>
          <ac:spMkLst>
            <pc:docMk/>
            <pc:sldMk cId="889939841" sldId="275"/>
            <ac:spMk id="11" creationId="{C04DFF48-ADCC-D36E-8D88-823950BA3F96}"/>
          </ac:spMkLst>
        </pc:spChg>
        <pc:spChg chg="add mod">
          <ac:chgData name="Elif Elcin Gunay" userId="81ff3327-dfee-4411-8c6d-316b7988a729" providerId="ADAL" clId="{8FA8041F-4903-40D8-9D85-DBB7B372C822}" dt="2026-06-02T18:42:24.157" v="12269" actId="207"/>
          <ac:spMkLst>
            <pc:docMk/>
            <pc:sldMk cId="889939841" sldId="275"/>
            <ac:spMk id="14" creationId="{BDFFE868-A5BF-64A0-D438-6744A538F7B5}"/>
          </ac:spMkLst>
        </pc:spChg>
        <pc:spChg chg="add mod">
          <ac:chgData name="Elif Elcin Gunay" userId="81ff3327-dfee-4411-8c6d-316b7988a729" providerId="ADAL" clId="{8FA8041F-4903-40D8-9D85-DBB7B372C822}" dt="2026-06-02T18:42:24.157" v="12269" actId="207"/>
          <ac:spMkLst>
            <pc:docMk/>
            <pc:sldMk cId="889939841" sldId="275"/>
            <ac:spMk id="16" creationId="{7042DFE0-EF03-3D99-912F-903261EB0FCF}"/>
          </ac:spMkLst>
        </pc:spChg>
        <pc:spChg chg="add mod">
          <ac:chgData name="Elif Elcin Gunay" userId="81ff3327-dfee-4411-8c6d-316b7988a729" providerId="ADAL" clId="{8FA8041F-4903-40D8-9D85-DBB7B372C822}" dt="2026-06-02T18:42:24.157" v="12269" actId="207"/>
          <ac:spMkLst>
            <pc:docMk/>
            <pc:sldMk cId="889939841" sldId="275"/>
            <ac:spMk id="17" creationId="{12007D70-6CA0-3FF3-E541-4234CA44C379}"/>
          </ac:spMkLst>
        </pc:spChg>
        <pc:spChg chg="add mod">
          <ac:chgData name="Elif Elcin Gunay" userId="81ff3327-dfee-4411-8c6d-316b7988a729" providerId="ADAL" clId="{8FA8041F-4903-40D8-9D85-DBB7B372C822}" dt="2026-06-02T18:42:37.083" v="12271" actId="207"/>
          <ac:spMkLst>
            <pc:docMk/>
            <pc:sldMk cId="889939841" sldId="275"/>
            <ac:spMk id="23" creationId="{C8593B36-6A41-AA6B-6C7D-B059FEAFB36E}"/>
          </ac:spMkLst>
        </pc:spChg>
        <pc:grpChg chg="add mod">
          <ac:chgData name="Elif Elcin Gunay" userId="81ff3327-dfee-4411-8c6d-316b7988a729" providerId="ADAL" clId="{8FA8041F-4903-40D8-9D85-DBB7B372C822}" dt="2026-06-02T18:42:24.157" v="12269" actId="207"/>
          <ac:grpSpMkLst>
            <pc:docMk/>
            <pc:sldMk cId="889939841" sldId="275"/>
            <ac:grpSpMk id="24" creationId="{F741B921-90C0-A14E-E841-B5355DC1B1BD}"/>
          </ac:grpSpMkLst>
        </pc:grpChg>
        <pc:cxnChg chg="add mod">
          <ac:chgData name="Elif Elcin Gunay" userId="81ff3327-dfee-4411-8c6d-316b7988a729" providerId="ADAL" clId="{8FA8041F-4903-40D8-9D85-DBB7B372C822}" dt="2026-06-02T18:42:24.157" v="12269" actId="207"/>
          <ac:cxnSpMkLst>
            <pc:docMk/>
            <pc:sldMk cId="889939841" sldId="275"/>
            <ac:cxnSpMk id="19" creationId="{B726110D-4023-3562-2243-3A3E18D59850}"/>
          </ac:cxnSpMkLst>
        </pc:cxnChg>
        <pc:cxnChg chg="add mod">
          <ac:chgData name="Elif Elcin Gunay" userId="81ff3327-dfee-4411-8c6d-316b7988a729" providerId="ADAL" clId="{8FA8041F-4903-40D8-9D85-DBB7B372C822}" dt="2026-06-02T18:42:24.157" v="12269" actId="207"/>
          <ac:cxnSpMkLst>
            <pc:docMk/>
            <pc:sldMk cId="889939841" sldId="275"/>
            <ac:cxnSpMk id="20" creationId="{7C8D1094-16E4-FB51-3611-370F9EA1F1FC}"/>
          </ac:cxnSpMkLst>
        </pc:cxnChg>
        <pc:cxnChg chg="add mod">
          <ac:chgData name="Elif Elcin Gunay" userId="81ff3327-dfee-4411-8c6d-316b7988a729" providerId="ADAL" clId="{8FA8041F-4903-40D8-9D85-DBB7B372C822}" dt="2026-06-02T18:42:24.157" v="12269" actId="207"/>
          <ac:cxnSpMkLst>
            <pc:docMk/>
            <pc:sldMk cId="889939841" sldId="275"/>
            <ac:cxnSpMk id="21" creationId="{BD930C90-8B5A-BC4D-BE6A-430CEB475587}"/>
          </ac:cxnSpMkLst>
        </pc:cxnChg>
        <pc:cxnChg chg="add mod">
          <ac:chgData name="Elif Elcin Gunay" userId="81ff3327-dfee-4411-8c6d-316b7988a729" providerId="ADAL" clId="{8FA8041F-4903-40D8-9D85-DBB7B372C822}" dt="2026-06-02T18:42:24.157" v="12269" actId="207"/>
          <ac:cxnSpMkLst>
            <pc:docMk/>
            <pc:sldMk cId="889939841" sldId="275"/>
            <ac:cxnSpMk id="22" creationId="{25E4A6DA-8C5A-E234-560B-11BB56FB3216}"/>
          </ac:cxnSpMkLst>
        </pc:cxnChg>
      </pc:sldChg>
      <pc:sldChg chg="addSp delSp modSp add mod modNotesTx">
        <pc:chgData name="Elif Elcin Gunay" userId="81ff3327-dfee-4411-8c6d-316b7988a729" providerId="ADAL" clId="{8FA8041F-4903-40D8-9D85-DBB7B372C822}" dt="2026-06-09T16:22:42.013" v="21752" actId="6549"/>
        <pc:sldMkLst>
          <pc:docMk/>
          <pc:sldMk cId="2402964270" sldId="276"/>
        </pc:sldMkLst>
        <pc:spChg chg="mod">
          <ac:chgData name="Elif Elcin Gunay" userId="81ff3327-dfee-4411-8c6d-316b7988a729" providerId="ADAL" clId="{8FA8041F-4903-40D8-9D85-DBB7B372C822}" dt="2026-06-02T19:03:27.811" v="12418" actId="207"/>
          <ac:spMkLst>
            <pc:docMk/>
            <pc:sldMk cId="2402964270" sldId="276"/>
            <ac:spMk id="8" creationId="{08C4E293-5975-85DE-15BA-5B515FD9F3EF}"/>
          </ac:spMkLst>
        </pc:spChg>
        <pc:spChg chg="mod">
          <ac:chgData name="Elif Elcin Gunay" userId="81ff3327-dfee-4411-8c6d-316b7988a729" providerId="ADAL" clId="{8FA8041F-4903-40D8-9D85-DBB7B372C822}" dt="2026-05-25T15:27:01.934" v="782" actId="20577"/>
          <ac:spMkLst>
            <pc:docMk/>
            <pc:sldMk cId="2402964270" sldId="276"/>
            <ac:spMk id="9" creationId="{E478C94D-9BBD-0139-748E-6B8633D54E4E}"/>
          </ac:spMkLst>
        </pc:spChg>
        <pc:spChg chg="mod">
          <ac:chgData name="Elif Elcin Gunay" userId="81ff3327-dfee-4411-8c6d-316b7988a729" providerId="ADAL" clId="{8FA8041F-4903-40D8-9D85-DBB7B372C822}" dt="2026-06-07T19:51:10.525" v="18454" actId="404"/>
          <ac:spMkLst>
            <pc:docMk/>
            <pc:sldMk cId="2402964270" sldId="276"/>
            <ac:spMk id="11" creationId="{64784B10-58DF-41F8-834B-70EDC889A9A0}"/>
          </ac:spMkLst>
        </pc:spChg>
        <pc:spChg chg="mod">
          <ac:chgData name="Elif Elcin Gunay" userId="81ff3327-dfee-4411-8c6d-316b7988a729" providerId="ADAL" clId="{8FA8041F-4903-40D8-9D85-DBB7B372C822}" dt="2026-06-02T19:03:27.811" v="12418" actId="207"/>
          <ac:spMkLst>
            <pc:docMk/>
            <pc:sldMk cId="2402964270" sldId="276"/>
            <ac:spMk id="12" creationId="{C9ACC68A-E56D-34E5-C72A-7A3CFBE15570}"/>
          </ac:spMkLst>
        </pc:spChg>
        <pc:spChg chg="del mod">
          <ac:chgData name="Elif Elcin Gunay" userId="81ff3327-dfee-4411-8c6d-316b7988a729" providerId="ADAL" clId="{8FA8041F-4903-40D8-9D85-DBB7B372C822}" dt="2026-06-09T16:12:51.202" v="21697" actId="478"/>
          <ac:spMkLst>
            <pc:docMk/>
            <pc:sldMk cId="2402964270" sldId="276"/>
            <ac:spMk id="13" creationId="{DC104DC7-2443-D85A-CF4C-3E10FA38BCE7}"/>
          </ac:spMkLst>
        </pc:spChg>
        <pc:spChg chg="mod">
          <ac:chgData name="Elif Elcin Gunay" userId="81ff3327-dfee-4411-8c6d-316b7988a729" providerId="ADAL" clId="{8FA8041F-4903-40D8-9D85-DBB7B372C822}" dt="2026-06-02T19:03:27.811" v="12418" actId="207"/>
          <ac:spMkLst>
            <pc:docMk/>
            <pc:sldMk cId="2402964270" sldId="276"/>
            <ac:spMk id="15" creationId="{0DA03EF6-D0F6-0F7E-26AB-0A0C217B4C31}"/>
          </ac:spMkLst>
        </pc:spChg>
        <pc:spChg chg="mod">
          <ac:chgData name="Elif Elcin Gunay" userId="81ff3327-dfee-4411-8c6d-316b7988a729" providerId="ADAL" clId="{8FA8041F-4903-40D8-9D85-DBB7B372C822}" dt="2026-06-02T19:03:27.811" v="12418" actId="207"/>
          <ac:spMkLst>
            <pc:docMk/>
            <pc:sldMk cId="2402964270" sldId="276"/>
            <ac:spMk id="18" creationId="{29144CB9-4B85-5F15-EE6A-70E60B5BBF8D}"/>
          </ac:spMkLst>
        </pc:spChg>
        <pc:spChg chg="mod">
          <ac:chgData name="Elif Elcin Gunay" userId="81ff3327-dfee-4411-8c6d-316b7988a729" providerId="ADAL" clId="{8FA8041F-4903-40D8-9D85-DBB7B372C822}" dt="2026-06-02T19:03:32.346" v="12419" actId="207"/>
          <ac:spMkLst>
            <pc:docMk/>
            <pc:sldMk cId="2402964270" sldId="276"/>
            <ac:spMk id="29" creationId="{2D180DCF-1D02-5E8D-2F91-6FED466CC8E2}"/>
          </ac:spMkLst>
        </pc:spChg>
        <pc:spChg chg="add mod">
          <ac:chgData name="Elif Elcin Gunay" userId="81ff3327-dfee-4411-8c6d-316b7988a729" providerId="ADAL" clId="{8FA8041F-4903-40D8-9D85-DBB7B372C822}" dt="2026-06-02T19:02:59.925" v="12415" actId="207"/>
          <ac:spMkLst>
            <pc:docMk/>
            <pc:sldMk cId="2402964270" sldId="276"/>
            <ac:spMk id="30" creationId="{E6261806-3073-B799-5C22-5E5AB4160B2D}"/>
          </ac:spMkLst>
        </pc:spChg>
        <pc:spChg chg="add mod">
          <ac:chgData name="Elif Elcin Gunay" userId="81ff3327-dfee-4411-8c6d-316b7988a729" providerId="ADAL" clId="{8FA8041F-4903-40D8-9D85-DBB7B372C822}" dt="2026-06-02T19:02:59.925" v="12415" actId="207"/>
          <ac:spMkLst>
            <pc:docMk/>
            <pc:sldMk cId="2402964270" sldId="276"/>
            <ac:spMk id="31" creationId="{C4E7BDF9-432A-45F4-9777-D5EDE7DBAC7A}"/>
          </ac:spMkLst>
        </pc:spChg>
        <pc:spChg chg="add mod">
          <ac:chgData name="Elif Elcin Gunay" userId="81ff3327-dfee-4411-8c6d-316b7988a729" providerId="ADAL" clId="{8FA8041F-4903-40D8-9D85-DBB7B372C822}" dt="2026-06-02T19:02:59.925" v="12415" actId="207"/>
          <ac:spMkLst>
            <pc:docMk/>
            <pc:sldMk cId="2402964270" sldId="276"/>
            <ac:spMk id="32" creationId="{5DB524AD-9C40-675D-47F1-2426621F99D6}"/>
          </ac:spMkLst>
        </pc:spChg>
        <pc:spChg chg="add mod">
          <ac:chgData name="Elif Elcin Gunay" userId="81ff3327-dfee-4411-8c6d-316b7988a729" providerId="ADAL" clId="{8FA8041F-4903-40D8-9D85-DBB7B372C822}" dt="2026-06-02T19:02:59.925" v="12415" actId="207"/>
          <ac:spMkLst>
            <pc:docMk/>
            <pc:sldMk cId="2402964270" sldId="276"/>
            <ac:spMk id="33" creationId="{1F98EBE0-6A1B-A920-8D9F-BA68F26D17F8}"/>
          </ac:spMkLst>
        </pc:spChg>
        <pc:spChg chg="add mod">
          <ac:chgData name="Elif Elcin Gunay" userId="81ff3327-dfee-4411-8c6d-316b7988a729" providerId="ADAL" clId="{8FA8041F-4903-40D8-9D85-DBB7B372C822}" dt="2026-06-02T19:00:46.496" v="12359" actId="403"/>
          <ac:spMkLst>
            <pc:docMk/>
            <pc:sldMk cId="2402964270" sldId="276"/>
            <ac:spMk id="34" creationId="{619BD2FF-FB29-C524-1EDD-DEB04F5599F5}"/>
          </ac:spMkLst>
        </pc:spChg>
        <pc:spChg chg="add mod">
          <ac:chgData name="Elif Elcin Gunay" userId="81ff3327-dfee-4411-8c6d-316b7988a729" providerId="ADAL" clId="{8FA8041F-4903-40D8-9D85-DBB7B372C822}" dt="2026-06-02T19:03:10.550" v="12417" actId="1076"/>
          <ac:spMkLst>
            <pc:docMk/>
            <pc:sldMk cId="2402964270" sldId="276"/>
            <ac:spMk id="36" creationId="{862E4A5D-EAA2-BCBB-4771-1853B87107FC}"/>
          </ac:spMkLst>
        </pc:spChg>
        <pc:spChg chg="add mod">
          <ac:chgData name="Elif Elcin Gunay" userId="81ff3327-dfee-4411-8c6d-316b7988a729" providerId="ADAL" clId="{8FA8041F-4903-40D8-9D85-DBB7B372C822}" dt="2026-06-02T19:03:06.750" v="12416" actId="1076"/>
          <ac:spMkLst>
            <pc:docMk/>
            <pc:sldMk cId="2402964270" sldId="276"/>
            <ac:spMk id="37" creationId="{AD50D4EE-D237-933D-BF85-3D225F7F1CDF}"/>
          </ac:spMkLst>
        </pc:spChg>
        <pc:grpChg chg="add mod">
          <ac:chgData name="Elif Elcin Gunay" userId="81ff3327-dfee-4411-8c6d-316b7988a729" providerId="ADAL" clId="{8FA8041F-4903-40D8-9D85-DBB7B372C822}" dt="2026-06-02T19:00:34.134" v="12355" actId="164"/>
          <ac:grpSpMkLst>
            <pc:docMk/>
            <pc:sldMk cId="2402964270" sldId="276"/>
            <ac:grpSpMk id="4" creationId="{BFF5001A-3577-F44A-5CFF-CE5E93387A73}"/>
          </ac:grpSpMkLst>
        </pc:grpChg>
        <pc:grpChg chg="add mod">
          <ac:chgData name="Elif Elcin Gunay" userId="81ff3327-dfee-4411-8c6d-316b7988a729" providerId="ADAL" clId="{8FA8041F-4903-40D8-9D85-DBB7B372C822}" dt="2026-06-02T19:02:28.190" v="12412" actId="1076"/>
          <ac:grpSpMkLst>
            <pc:docMk/>
            <pc:sldMk cId="2402964270" sldId="276"/>
            <ac:grpSpMk id="35" creationId="{2DF6F4DA-64CE-6E56-6E23-3EAC13D51B93}"/>
          </ac:grpSpMkLst>
        </pc:grpChg>
        <pc:cxnChg chg="mod">
          <ac:chgData name="Elif Elcin Gunay" userId="81ff3327-dfee-4411-8c6d-316b7988a729" providerId="ADAL" clId="{8FA8041F-4903-40D8-9D85-DBB7B372C822}" dt="2026-06-02T18:57:54.373" v="12274"/>
          <ac:cxnSpMkLst>
            <pc:docMk/>
            <pc:sldMk cId="2402964270" sldId="276"/>
            <ac:cxnSpMk id="25" creationId="{42CCBF2B-69A0-8163-22CB-7B219873134E}"/>
          </ac:cxnSpMkLst>
        </pc:cxnChg>
        <pc:cxnChg chg="mod">
          <ac:chgData name="Elif Elcin Gunay" userId="81ff3327-dfee-4411-8c6d-316b7988a729" providerId="ADAL" clId="{8FA8041F-4903-40D8-9D85-DBB7B372C822}" dt="2026-06-02T18:57:54.373" v="12274"/>
          <ac:cxnSpMkLst>
            <pc:docMk/>
            <pc:sldMk cId="2402964270" sldId="276"/>
            <ac:cxnSpMk id="26" creationId="{976D14B8-95E1-BF4F-5893-28D88CDFCB14}"/>
          </ac:cxnSpMkLst>
        </pc:cxnChg>
        <pc:cxnChg chg="mod">
          <ac:chgData name="Elif Elcin Gunay" userId="81ff3327-dfee-4411-8c6d-316b7988a729" providerId="ADAL" clId="{8FA8041F-4903-40D8-9D85-DBB7B372C822}" dt="2026-06-02T18:57:54.373" v="12274"/>
          <ac:cxnSpMkLst>
            <pc:docMk/>
            <pc:sldMk cId="2402964270" sldId="276"/>
            <ac:cxnSpMk id="27" creationId="{BE82FC97-12C2-018D-452A-87FF07783E05}"/>
          </ac:cxnSpMkLst>
        </pc:cxnChg>
        <pc:cxnChg chg="mod">
          <ac:chgData name="Elif Elcin Gunay" userId="81ff3327-dfee-4411-8c6d-316b7988a729" providerId="ADAL" clId="{8FA8041F-4903-40D8-9D85-DBB7B372C822}" dt="2026-06-02T18:57:54.373" v="12274"/>
          <ac:cxnSpMkLst>
            <pc:docMk/>
            <pc:sldMk cId="2402964270" sldId="276"/>
            <ac:cxnSpMk id="28" creationId="{80049B20-F827-DB46-1522-6DAFFF57F651}"/>
          </ac:cxnSpMkLst>
        </pc:cxnChg>
      </pc:sldChg>
      <pc:sldChg chg="addSp delSp modSp add del mod modAnim">
        <pc:chgData name="Elif Elcin Gunay" userId="81ff3327-dfee-4411-8c6d-316b7988a729" providerId="ADAL" clId="{8FA8041F-4903-40D8-9D85-DBB7B372C822}" dt="2026-06-08T20:18:32.203" v="21011" actId="47"/>
        <pc:sldMkLst>
          <pc:docMk/>
          <pc:sldMk cId="4290752856" sldId="279"/>
        </pc:sldMkLst>
      </pc:sldChg>
      <pc:sldChg chg="addSp delSp modSp new mod modAnim modNotesTx">
        <pc:chgData name="Elif Elcin Gunay" userId="81ff3327-dfee-4411-8c6d-316b7988a729" providerId="ADAL" clId="{8FA8041F-4903-40D8-9D85-DBB7B372C822}" dt="2026-06-09T16:23:01.191" v="21757" actId="6549"/>
        <pc:sldMkLst>
          <pc:docMk/>
          <pc:sldMk cId="2708245451" sldId="280"/>
        </pc:sldMkLst>
        <pc:spChg chg="mod">
          <ac:chgData name="Elif Elcin Gunay" userId="81ff3327-dfee-4411-8c6d-316b7988a729" providerId="ADAL" clId="{8FA8041F-4903-40D8-9D85-DBB7B372C822}" dt="2026-05-25T19:19:33.543" v="2610" actId="20577"/>
          <ac:spMkLst>
            <pc:docMk/>
            <pc:sldMk cId="2708245451" sldId="280"/>
            <ac:spMk id="7" creationId="{E1C17E30-3E85-5A34-F2A1-5A5A6731B496}"/>
          </ac:spMkLst>
        </pc:spChg>
        <pc:spChg chg="add mod">
          <ac:chgData name="Elif Elcin Gunay" userId="81ff3327-dfee-4411-8c6d-316b7988a729" providerId="ADAL" clId="{8FA8041F-4903-40D8-9D85-DBB7B372C822}" dt="2026-06-09T13:43:05.534" v="21344" actId="164"/>
          <ac:spMkLst>
            <pc:docMk/>
            <pc:sldMk cId="2708245451" sldId="280"/>
            <ac:spMk id="10" creationId="{C0F56878-D037-BF67-CE04-5B01221537CE}"/>
          </ac:spMkLst>
        </pc:spChg>
        <pc:spChg chg="add mod">
          <ac:chgData name="Elif Elcin Gunay" userId="81ff3327-dfee-4411-8c6d-316b7988a729" providerId="ADAL" clId="{8FA8041F-4903-40D8-9D85-DBB7B372C822}" dt="2026-06-08T20:22:56.264" v="21054" actId="20577"/>
          <ac:spMkLst>
            <pc:docMk/>
            <pc:sldMk cId="2708245451" sldId="280"/>
            <ac:spMk id="11" creationId="{8C41AED4-BA04-D646-DE09-2958DB1E33F9}"/>
          </ac:spMkLst>
        </pc:spChg>
        <pc:spChg chg="add mod">
          <ac:chgData name="Elif Elcin Gunay" userId="81ff3327-dfee-4411-8c6d-316b7988a729" providerId="ADAL" clId="{8FA8041F-4903-40D8-9D85-DBB7B372C822}" dt="2026-06-09T13:43:05.534" v="21344" actId="164"/>
          <ac:spMkLst>
            <pc:docMk/>
            <pc:sldMk cId="2708245451" sldId="280"/>
            <ac:spMk id="12" creationId="{41DC9BD2-2F2F-71F6-8F55-BFD1FA3055FD}"/>
          </ac:spMkLst>
        </pc:spChg>
        <pc:spChg chg="add del mod">
          <ac:chgData name="Elif Elcin Gunay" userId="81ff3327-dfee-4411-8c6d-316b7988a729" providerId="ADAL" clId="{8FA8041F-4903-40D8-9D85-DBB7B372C822}" dt="2026-06-09T13:43:15.794" v="21348"/>
          <ac:spMkLst>
            <pc:docMk/>
            <pc:sldMk cId="2708245451" sldId="280"/>
            <ac:spMk id="14" creationId="{233D6C56-8DF1-48C5-4893-78DAEDCE4BDB}"/>
          </ac:spMkLst>
        </pc:spChg>
        <pc:spChg chg="add mod">
          <ac:chgData name="Elif Elcin Gunay" userId="81ff3327-dfee-4411-8c6d-316b7988a729" providerId="ADAL" clId="{8FA8041F-4903-40D8-9D85-DBB7B372C822}" dt="2026-06-09T13:44:36.786" v="21384" actId="207"/>
          <ac:spMkLst>
            <pc:docMk/>
            <pc:sldMk cId="2708245451" sldId="280"/>
            <ac:spMk id="15" creationId="{4ACCB470-2866-6283-6518-B0ECAF78082E}"/>
          </ac:spMkLst>
        </pc:spChg>
        <pc:spChg chg="add mod">
          <ac:chgData name="Elif Elcin Gunay" userId="81ff3327-dfee-4411-8c6d-316b7988a729" providerId="ADAL" clId="{8FA8041F-4903-40D8-9D85-DBB7B372C822}" dt="2026-06-09T13:44:39.267" v="21385" actId="207"/>
          <ac:spMkLst>
            <pc:docMk/>
            <pc:sldMk cId="2708245451" sldId="280"/>
            <ac:spMk id="16" creationId="{10F129EA-6E7B-F433-EB60-B55E197510CE}"/>
          </ac:spMkLst>
        </pc:spChg>
        <pc:spChg chg="add del mod">
          <ac:chgData name="Elif Elcin Gunay" userId="81ff3327-dfee-4411-8c6d-316b7988a729" providerId="ADAL" clId="{8FA8041F-4903-40D8-9D85-DBB7B372C822}" dt="2026-06-08T20:23:02.336" v="21057" actId="478"/>
          <ac:spMkLst>
            <pc:docMk/>
            <pc:sldMk cId="2708245451" sldId="280"/>
            <ac:spMk id="31" creationId="{CA3B77CA-13AB-28F8-D64F-382667C764AB}"/>
          </ac:spMkLst>
        </pc:spChg>
        <pc:spChg chg="add del mod">
          <ac:chgData name="Elif Elcin Gunay" userId="81ff3327-dfee-4411-8c6d-316b7988a729" providerId="ADAL" clId="{8FA8041F-4903-40D8-9D85-DBB7B372C822}" dt="2026-06-08T20:23:07.337" v="21060" actId="478"/>
          <ac:spMkLst>
            <pc:docMk/>
            <pc:sldMk cId="2708245451" sldId="280"/>
            <ac:spMk id="32" creationId="{958BC70C-19B2-0B5A-7CD9-1884263CF0DB}"/>
          </ac:spMkLst>
        </pc:spChg>
        <pc:spChg chg="add del mod ord">
          <ac:chgData name="Elif Elcin Gunay" userId="81ff3327-dfee-4411-8c6d-316b7988a729" providerId="ADAL" clId="{8FA8041F-4903-40D8-9D85-DBB7B372C822}" dt="2026-06-08T20:23:04.380" v="21058" actId="478"/>
          <ac:spMkLst>
            <pc:docMk/>
            <pc:sldMk cId="2708245451" sldId="280"/>
            <ac:spMk id="33" creationId="{1EB00E9F-8338-ABEF-016D-5138F70ED914}"/>
          </ac:spMkLst>
        </pc:spChg>
        <pc:spChg chg="add mod">
          <ac:chgData name="Elif Elcin Gunay" userId="81ff3327-dfee-4411-8c6d-316b7988a729" providerId="ADAL" clId="{8FA8041F-4903-40D8-9D85-DBB7B372C822}" dt="2026-06-02T20:07:08.591" v="13357" actId="1076"/>
          <ac:spMkLst>
            <pc:docMk/>
            <pc:sldMk cId="2708245451" sldId="280"/>
            <ac:spMk id="34" creationId="{9E150C5A-F483-AFE3-CDD7-8A644ABCD9B0}"/>
          </ac:spMkLst>
        </pc:spChg>
        <pc:spChg chg="add del mod">
          <ac:chgData name="Elif Elcin Gunay" userId="81ff3327-dfee-4411-8c6d-316b7988a729" providerId="ADAL" clId="{8FA8041F-4903-40D8-9D85-DBB7B372C822}" dt="2026-06-08T20:23:05.796" v="21059" actId="478"/>
          <ac:spMkLst>
            <pc:docMk/>
            <pc:sldMk cId="2708245451" sldId="280"/>
            <ac:spMk id="36" creationId="{11EA0B42-945A-EF36-A458-61908BA0EC7A}"/>
          </ac:spMkLst>
        </pc:spChg>
        <pc:grpChg chg="add mod">
          <ac:chgData name="Elif Elcin Gunay" userId="81ff3327-dfee-4411-8c6d-316b7988a729" providerId="ADAL" clId="{8FA8041F-4903-40D8-9D85-DBB7B372C822}" dt="2026-06-09T13:43:05.534" v="21344" actId="164"/>
          <ac:grpSpMkLst>
            <pc:docMk/>
            <pc:sldMk cId="2708245451" sldId="280"/>
            <ac:grpSpMk id="13" creationId="{FFCE2255-484C-49C0-E467-62529F215363}"/>
          </ac:grpSpMkLst>
        </pc:grpChg>
        <pc:picChg chg="add del mod modCrop">
          <ac:chgData name="Elif Elcin Gunay" userId="81ff3327-dfee-4411-8c6d-316b7988a729" providerId="ADAL" clId="{8FA8041F-4903-40D8-9D85-DBB7B372C822}" dt="2026-06-08T20:30:51.836" v="21071" actId="478"/>
          <ac:picMkLst>
            <pc:docMk/>
            <pc:sldMk cId="2708245451" sldId="280"/>
            <ac:picMk id="3" creationId="{FAA43B3C-C74B-ED11-8E6B-4F3E85B8F886}"/>
          </ac:picMkLst>
        </pc:picChg>
        <pc:picChg chg="add mod modCrop">
          <ac:chgData name="Elif Elcin Gunay" userId="81ff3327-dfee-4411-8c6d-316b7988a729" providerId="ADAL" clId="{8FA8041F-4903-40D8-9D85-DBB7B372C822}" dt="2026-06-09T13:43:05.534" v="21344" actId="164"/>
          <ac:picMkLst>
            <pc:docMk/>
            <pc:sldMk cId="2708245451" sldId="280"/>
            <ac:picMk id="8" creationId="{69AC3212-82C0-9E06-D464-9DBE56EEBD39}"/>
          </ac:picMkLst>
        </pc:picChg>
        <pc:picChg chg="add mod modCrop">
          <ac:chgData name="Elif Elcin Gunay" userId="81ff3327-dfee-4411-8c6d-316b7988a729" providerId="ADAL" clId="{8FA8041F-4903-40D8-9D85-DBB7B372C822}" dt="2026-06-09T13:43:05.534" v="21344" actId="164"/>
          <ac:picMkLst>
            <pc:docMk/>
            <pc:sldMk cId="2708245451" sldId="280"/>
            <ac:picMk id="9" creationId="{6EC5F5C3-ACDD-DBE5-3167-5281FBC6ACE3}"/>
          </ac:picMkLst>
        </pc:picChg>
        <pc:picChg chg="add del mod modCrop">
          <ac:chgData name="Elif Elcin Gunay" userId="81ff3327-dfee-4411-8c6d-316b7988a729" providerId="ADAL" clId="{8FA8041F-4903-40D8-9D85-DBB7B372C822}" dt="2026-06-08T20:22:59.356" v="21055" actId="478"/>
          <ac:picMkLst>
            <pc:docMk/>
            <pc:sldMk cId="2708245451" sldId="280"/>
            <ac:picMk id="26" creationId="{C63666F3-399F-7296-473F-691EFE0DEE6E}"/>
          </ac:picMkLst>
        </pc:picChg>
        <pc:picChg chg="add del mod modCrop">
          <ac:chgData name="Elif Elcin Gunay" userId="81ff3327-dfee-4411-8c6d-316b7988a729" providerId="ADAL" clId="{8FA8041F-4903-40D8-9D85-DBB7B372C822}" dt="2026-06-08T20:23:00.937" v="21056" actId="478"/>
          <ac:picMkLst>
            <pc:docMk/>
            <pc:sldMk cId="2708245451" sldId="280"/>
            <ac:picMk id="37" creationId="{7609CD6E-D7E2-3769-6AAE-477C0886ACF5}"/>
          </ac:picMkLst>
        </pc:picChg>
      </pc:sldChg>
      <pc:sldChg chg="add del ord">
        <pc:chgData name="Elif Elcin Gunay" userId="81ff3327-dfee-4411-8c6d-316b7988a729" providerId="ADAL" clId="{8FA8041F-4903-40D8-9D85-DBB7B372C822}" dt="2026-06-09T16:24:37.360" v="21782" actId="47"/>
        <pc:sldMkLst>
          <pc:docMk/>
          <pc:sldMk cId="2549648908" sldId="281"/>
        </pc:sldMkLst>
      </pc:sldChg>
      <pc:sldChg chg="modSp add del mod ord">
        <pc:chgData name="Elif Elcin Gunay" userId="81ff3327-dfee-4411-8c6d-316b7988a729" providerId="ADAL" clId="{8FA8041F-4903-40D8-9D85-DBB7B372C822}" dt="2026-06-09T16:24:37.360" v="21782" actId="47"/>
        <pc:sldMkLst>
          <pc:docMk/>
          <pc:sldMk cId="1352965139" sldId="282"/>
        </pc:sldMkLst>
        <pc:picChg chg="mod modCrop">
          <ac:chgData name="Elif Elcin Gunay" userId="81ff3327-dfee-4411-8c6d-316b7988a729" providerId="ADAL" clId="{8FA8041F-4903-40D8-9D85-DBB7B372C822}" dt="2026-05-25T17:32:21.491" v="1396" actId="732"/>
          <ac:picMkLst>
            <pc:docMk/>
            <pc:sldMk cId="1352965139" sldId="282"/>
            <ac:picMk id="10" creationId="{757DF76F-52EF-5F91-3972-FA7E1D5235DF}"/>
          </ac:picMkLst>
        </pc:picChg>
      </pc:sldChg>
      <pc:sldChg chg="addSp delSp modSp add mod modNotesTx">
        <pc:chgData name="Elif Elcin Gunay" userId="81ff3327-dfee-4411-8c6d-316b7988a729" providerId="ADAL" clId="{8FA8041F-4903-40D8-9D85-DBB7B372C822}" dt="2026-06-09T16:22:52" v="21755" actId="6549"/>
        <pc:sldMkLst>
          <pc:docMk/>
          <pc:sldMk cId="3453974520" sldId="283"/>
        </pc:sldMkLst>
        <pc:spChg chg="mod">
          <ac:chgData name="Elif Elcin Gunay" userId="81ff3327-dfee-4411-8c6d-316b7988a729" providerId="ADAL" clId="{8FA8041F-4903-40D8-9D85-DBB7B372C822}" dt="2026-05-25T18:15:12.223" v="1778" actId="20577"/>
          <ac:spMkLst>
            <pc:docMk/>
            <pc:sldMk cId="3453974520" sldId="283"/>
            <ac:spMk id="7" creationId="{BC03E0E2-2EB7-DDE3-23E0-814A287E099A}"/>
          </ac:spMkLst>
        </pc:spChg>
        <pc:spChg chg="mod">
          <ac:chgData name="Elif Elcin Gunay" userId="81ff3327-dfee-4411-8c6d-316b7988a729" providerId="ADAL" clId="{8FA8041F-4903-40D8-9D85-DBB7B372C822}" dt="2026-06-07T20:33:45.313" v="19389" actId="20577"/>
          <ac:spMkLst>
            <pc:docMk/>
            <pc:sldMk cId="3453974520" sldId="283"/>
            <ac:spMk id="12" creationId="{4CC4BC40-6401-CD62-89DE-067F906E3655}"/>
          </ac:spMkLst>
        </pc:spChg>
        <pc:picChg chg="add mod">
          <ac:chgData name="Elif Elcin Gunay" userId="81ff3327-dfee-4411-8c6d-316b7988a729" providerId="ADAL" clId="{8FA8041F-4903-40D8-9D85-DBB7B372C822}" dt="2026-05-25T18:14:32.060" v="1719" actId="14100"/>
          <ac:picMkLst>
            <pc:docMk/>
            <pc:sldMk cId="3453974520" sldId="283"/>
            <ac:picMk id="9" creationId="{0C0BF19C-3DC8-847E-55EB-6D105A4399AF}"/>
          </ac:picMkLst>
        </pc:picChg>
      </pc:sldChg>
      <pc:sldChg chg="addSp delSp modSp add mod modAnim modNotesTx">
        <pc:chgData name="Elif Elcin Gunay" userId="81ff3327-dfee-4411-8c6d-316b7988a729" providerId="ADAL" clId="{8FA8041F-4903-40D8-9D85-DBB7B372C822}" dt="2026-06-09T16:22:55.566" v="21756" actId="6549"/>
        <pc:sldMkLst>
          <pc:docMk/>
          <pc:sldMk cId="2776792723" sldId="284"/>
        </pc:sldMkLst>
        <pc:spChg chg="mod">
          <ac:chgData name="Elif Elcin Gunay" userId="81ff3327-dfee-4411-8c6d-316b7988a729" providerId="ADAL" clId="{8FA8041F-4903-40D8-9D85-DBB7B372C822}" dt="2026-05-25T19:05:02.222" v="2477" actId="14100"/>
          <ac:spMkLst>
            <pc:docMk/>
            <pc:sldMk cId="2776792723" sldId="284"/>
            <ac:spMk id="3" creationId="{F653890C-3408-FCFB-F260-D4B0010DF8CB}"/>
          </ac:spMkLst>
        </pc:spChg>
        <pc:spChg chg="mod">
          <ac:chgData name="Elif Elcin Gunay" userId="81ff3327-dfee-4411-8c6d-316b7988a729" providerId="ADAL" clId="{8FA8041F-4903-40D8-9D85-DBB7B372C822}" dt="2026-05-25T19:05:02.222" v="2477" actId="14100"/>
          <ac:spMkLst>
            <pc:docMk/>
            <pc:sldMk cId="2776792723" sldId="284"/>
            <ac:spMk id="4" creationId="{83F47987-D24A-C494-F0AD-81681BB47543}"/>
          </ac:spMkLst>
        </pc:spChg>
        <pc:spChg chg="mod">
          <ac:chgData name="Elif Elcin Gunay" userId="81ff3327-dfee-4411-8c6d-316b7988a729" providerId="ADAL" clId="{8FA8041F-4903-40D8-9D85-DBB7B372C822}" dt="2026-05-25T19:06:22.702" v="2494" actId="1076"/>
          <ac:spMkLst>
            <pc:docMk/>
            <pc:sldMk cId="2776792723" sldId="284"/>
            <ac:spMk id="5" creationId="{8F4A6092-4422-6806-E52F-A75EB6DF5DC8}"/>
          </ac:spMkLst>
        </pc:spChg>
        <pc:spChg chg="mod">
          <ac:chgData name="Elif Elcin Gunay" userId="81ff3327-dfee-4411-8c6d-316b7988a729" providerId="ADAL" clId="{8FA8041F-4903-40D8-9D85-DBB7B372C822}" dt="2026-05-25T19:06:22.702" v="2494" actId="1076"/>
          <ac:spMkLst>
            <pc:docMk/>
            <pc:sldMk cId="2776792723" sldId="284"/>
            <ac:spMk id="6" creationId="{CB22AF23-520F-8F66-DE97-C9155C32C3FF}"/>
          </ac:spMkLst>
        </pc:spChg>
        <pc:spChg chg="mod">
          <ac:chgData name="Elif Elcin Gunay" userId="81ff3327-dfee-4411-8c6d-316b7988a729" providerId="ADAL" clId="{8FA8041F-4903-40D8-9D85-DBB7B372C822}" dt="2026-05-25T18:17:28.760" v="1800"/>
          <ac:spMkLst>
            <pc:docMk/>
            <pc:sldMk cId="2776792723" sldId="284"/>
            <ac:spMk id="7" creationId="{73E50154-7B14-3D42-9F36-6119E12CDF39}"/>
          </ac:spMkLst>
        </pc:spChg>
        <pc:spChg chg="mod">
          <ac:chgData name="Elif Elcin Gunay" userId="81ff3327-dfee-4411-8c6d-316b7988a729" providerId="ADAL" clId="{8FA8041F-4903-40D8-9D85-DBB7B372C822}" dt="2026-05-25T19:05:02.222" v="2477" actId="14100"/>
          <ac:spMkLst>
            <pc:docMk/>
            <pc:sldMk cId="2776792723" sldId="284"/>
            <ac:spMk id="8" creationId="{CEE404B0-5F56-4ECB-6DE5-3FB16463392B}"/>
          </ac:spMkLst>
        </pc:spChg>
        <pc:spChg chg="mod">
          <ac:chgData name="Elif Elcin Gunay" userId="81ff3327-dfee-4411-8c6d-316b7988a729" providerId="ADAL" clId="{8FA8041F-4903-40D8-9D85-DBB7B372C822}" dt="2026-05-25T19:05:02.222" v="2477" actId="14100"/>
          <ac:spMkLst>
            <pc:docMk/>
            <pc:sldMk cId="2776792723" sldId="284"/>
            <ac:spMk id="10" creationId="{5E1719BC-BF9E-DF4B-B8D9-F86045D89E51}"/>
          </ac:spMkLst>
        </pc:spChg>
        <pc:spChg chg="mod">
          <ac:chgData name="Elif Elcin Gunay" userId="81ff3327-dfee-4411-8c6d-316b7988a729" providerId="ADAL" clId="{8FA8041F-4903-40D8-9D85-DBB7B372C822}" dt="2026-05-25T18:26:16.499" v="2135" actId="20577"/>
          <ac:spMkLst>
            <pc:docMk/>
            <pc:sldMk cId="2776792723" sldId="284"/>
            <ac:spMk id="12" creationId="{A8DD89F9-7EAA-9D96-63E6-B3F7A2442A58}"/>
          </ac:spMkLst>
        </pc:spChg>
        <pc:spChg chg="add mod">
          <ac:chgData name="Elif Elcin Gunay" userId="81ff3327-dfee-4411-8c6d-316b7988a729" providerId="ADAL" clId="{8FA8041F-4903-40D8-9D85-DBB7B372C822}" dt="2026-05-25T18:27:24.195" v="2191" actId="1076"/>
          <ac:spMkLst>
            <pc:docMk/>
            <pc:sldMk cId="2776792723" sldId="284"/>
            <ac:spMk id="28" creationId="{AD6AED73-408D-5E12-26BD-E805EEC017F8}"/>
          </ac:spMkLst>
        </pc:spChg>
        <pc:spChg chg="mod">
          <ac:chgData name="Elif Elcin Gunay" userId="81ff3327-dfee-4411-8c6d-316b7988a729" providerId="ADAL" clId="{8FA8041F-4903-40D8-9D85-DBB7B372C822}" dt="2026-05-25T19:06:14.206" v="2492" actId="14100"/>
          <ac:spMkLst>
            <pc:docMk/>
            <pc:sldMk cId="2776792723" sldId="284"/>
            <ac:spMk id="41" creationId="{BC1B7289-4B49-50D2-782D-42C1A66610BE}"/>
          </ac:spMkLst>
        </pc:spChg>
        <pc:spChg chg="mod">
          <ac:chgData name="Elif Elcin Gunay" userId="81ff3327-dfee-4411-8c6d-316b7988a729" providerId="ADAL" clId="{8FA8041F-4903-40D8-9D85-DBB7B372C822}" dt="2026-05-25T19:06:14.206" v="2492" actId="14100"/>
          <ac:spMkLst>
            <pc:docMk/>
            <pc:sldMk cId="2776792723" sldId="284"/>
            <ac:spMk id="42" creationId="{3DD38E95-12C6-FEC7-15A1-9272BEE4C4D9}"/>
          </ac:spMkLst>
        </pc:spChg>
        <pc:spChg chg="mod">
          <ac:chgData name="Elif Elcin Gunay" userId="81ff3327-dfee-4411-8c6d-316b7988a729" providerId="ADAL" clId="{8FA8041F-4903-40D8-9D85-DBB7B372C822}" dt="2026-05-25T19:06:14.206" v="2492" actId="14100"/>
          <ac:spMkLst>
            <pc:docMk/>
            <pc:sldMk cId="2776792723" sldId="284"/>
            <ac:spMk id="43" creationId="{4A2D50FB-E60A-8DA5-12E0-BC7F257CE887}"/>
          </ac:spMkLst>
        </pc:spChg>
        <pc:spChg chg="mod">
          <ac:chgData name="Elif Elcin Gunay" userId="81ff3327-dfee-4411-8c6d-316b7988a729" providerId="ADAL" clId="{8FA8041F-4903-40D8-9D85-DBB7B372C822}" dt="2026-05-25T19:06:14.206" v="2492" actId="14100"/>
          <ac:spMkLst>
            <pc:docMk/>
            <pc:sldMk cId="2776792723" sldId="284"/>
            <ac:spMk id="44" creationId="{44733980-5AD5-561E-9900-04BEA3E45D0D}"/>
          </ac:spMkLst>
        </pc:spChg>
        <pc:spChg chg="add mod">
          <ac:chgData name="Elif Elcin Gunay" userId="81ff3327-dfee-4411-8c6d-316b7988a729" providerId="ADAL" clId="{8FA8041F-4903-40D8-9D85-DBB7B372C822}" dt="2026-05-25T19:05:32.890" v="2483" actId="14100"/>
          <ac:spMkLst>
            <pc:docMk/>
            <pc:sldMk cId="2776792723" sldId="284"/>
            <ac:spMk id="46" creationId="{39E786CF-A20B-D3AF-4E6C-8D107916F46A}"/>
          </ac:spMkLst>
        </pc:spChg>
        <pc:spChg chg="add mod">
          <ac:chgData name="Elif Elcin Gunay" userId="81ff3327-dfee-4411-8c6d-316b7988a729" providerId="ADAL" clId="{8FA8041F-4903-40D8-9D85-DBB7B372C822}" dt="2026-05-25T19:05:59.594" v="2490" actId="1076"/>
          <ac:spMkLst>
            <pc:docMk/>
            <pc:sldMk cId="2776792723" sldId="284"/>
            <ac:spMk id="47" creationId="{BAC545B1-B579-6BAE-0F6F-4D3607FAD382}"/>
          </ac:spMkLst>
        </pc:spChg>
        <pc:spChg chg="add mod">
          <ac:chgData name="Elif Elcin Gunay" userId="81ff3327-dfee-4411-8c6d-316b7988a729" providerId="ADAL" clId="{8FA8041F-4903-40D8-9D85-DBB7B372C822}" dt="2026-05-25T19:05:43.814" v="2486" actId="1076"/>
          <ac:spMkLst>
            <pc:docMk/>
            <pc:sldMk cId="2776792723" sldId="284"/>
            <ac:spMk id="48" creationId="{AB74C5A6-DAD3-7988-C7EA-66C61AA09A9C}"/>
          </ac:spMkLst>
        </pc:spChg>
        <pc:spChg chg="add mod">
          <ac:chgData name="Elif Elcin Gunay" userId="81ff3327-dfee-4411-8c6d-316b7988a729" providerId="ADAL" clId="{8FA8041F-4903-40D8-9D85-DBB7B372C822}" dt="2026-05-25T19:08:38.703" v="2522" actId="1076"/>
          <ac:spMkLst>
            <pc:docMk/>
            <pc:sldMk cId="2776792723" sldId="284"/>
            <ac:spMk id="49" creationId="{30DEF325-1B0B-EF63-61A5-59D4B81CEAB6}"/>
          </ac:spMkLst>
        </pc:spChg>
        <pc:spChg chg="add mod">
          <ac:chgData name="Elif Elcin Gunay" userId="81ff3327-dfee-4411-8c6d-316b7988a729" providerId="ADAL" clId="{8FA8041F-4903-40D8-9D85-DBB7B372C822}" dt="2026-05-25T18:59:58.761" v="2443" actId="1076"/>
          <ac:spMkLst>
            <pc:docMk/>
            <pc:sldMk cId="2776792723" sldId="284"/>
            <ac:spMk id="54" creationId="{D2C496FD-C664-A4F3-61B0-96EF3AA32D7A}"/>
          </ac:spMkLst>
        </pc:spChg>
        <pc:spChg chg="add mod">
          <ac:chgData name="Elif Elcin Gunay" userId="81ff3327-dfee-4411-8c6d-316b7988a729" providerId="ADAL" clId="{8FA8041F-4903-40D8-9D85-DBB7B372C822}" dt="2026-05-25T18:59:53.349" v="2442" actId="1036"/>
          <ac:spMkLst>
            <pc:docMk/>
            <pc:sldMk cId="2776792723" sldId="284"/>
            <ac:spMk id="55" creationId="{DE609267-7B24-542D-8662-6D502F16958B}"/>
          </ac:spMkLst>
        </pc:spChg>
        <pc:spChg chg="add mod">
          <ac:chgData name="Elif Elcin Gunay" userId="81ff3327-dfee-4411-8c6d-316b7988a729" providerId="ADAL" clId="{8FA8041F-4903-40D8-9D85-DBB7B372C822}" dt="2026-06-07T20:39:28.407" v="19409" actId="207"/>
          <ac:spMkLst>
            <pc:docMk/>
            <pc:sldMk cId="2776792723" sldId="284"/>
            <ac:spMk id="57" creationId="{2F355CF0-5FA8-F5EC-97BB-91F4259D31DE}"/>
          </ac:spMkLst>
        </pc:spChg>
        <pc:grpChg chg="add mod">
          <ac:chgData name="Elif Elcin Gunay" userId="81ff3327-dfee-4411-8c6d-316b7988a729" providerId="ADAL" clId="{8FA8041F-4903-40D8-9D85-DBB7B372C822}" dt="2026-05-25T18:27:15.290" v="2188" actId="164"/>
          <ac:grpSpMkLst>
            <pc:docMk/>
            <pc:sldMk cId="2776792723" sldId="284"/>
            <ac:grpSpMk id="2" creationId="{BB4DD30B-D5E9-0B16-79B0-9D8B47AB05F7}"/>
          </ac:grpSpMkLst>
        </pc:grpChg>
        <pc:grpChg chg="add mod">
          <ac:chgData name="Elif Elcin Gunay" userId="81ff3327-dfee-4411-8c6d-316b7988a729" providerId="ADAL" clId="{8FA8041F-4903-40D8-9D85-DBB7B372C822}" dt="2026-05-25T18:53:04.717" v="2366" actId="164"/>
          <ac:grpSpMkLst>
            <pc:docMk/>
            <pc:sldMk cId="2776792723" sldId="284"/>
            <ac:grpSpMk id="30" creationId="{07D37EF3-25BD-EED5-229D-E914A8D6D511}"/>
          </ac:grpSpMkLst>
        </pc:grpChg>
        <pc:grpChg chg="add mod">
          <ac:chgData name="Elif Elcin Gunay" userId="81ff3327-dfee-4411-8c6d-316b7988a729" providerId="ADAL" clId="{8FA8041F-4903-40D8-9D85-DBB7B372C822}" dt="2026-05-25T18:53:16.119" v="2368" actId="164"/>
          <ac:grpSpMkLst>
            <pc:docMk/>
            <pc:sldMk cId="2776792723" sldId="284"/>
            <ac:grpSpMk id="38" creationId="{6782C537-0B79-82A4-7801-309EB754A2A2}"/>
          </ac:grpSpMkLst>
        </pc:grpChg>
        <pc:grpChg chg="mod">
          <ac:chgData name="Elif Elcin Gunay" userId="81ff3327-dfee-4411-8c6d-316b7988a729" providerId="ADAL" clId="{8FA8041F-4903-40D8-9D85-DBB7B372C822}" dt="2026-05-25T18:45:13.423" v="2277"/>
          <ac:grpSpMkLst>
            <pc:docMk/>
            <pc:sldMk cId="2776792723" sldId="284"/>
            <ac:grpSpMk id="39" creationId="{CE249FC6-44CB-7850-03D4-801043930EC5}"/>
          </ac:grpSpMkLst>
        </pc:grpChg>
        <pc:grpChg chg="add mod">
          <ac:chgData name="Elif Elcin Gunay" userId="81ff3327-dfee-4411-8c6d-316b7988a729" providerId="ADAL" clId="{8FA8041F-4903-40D8-9D85-DBB7B372C822}" dt="2026-05-25T18:59:53.349" v="2442" actId="1036"/>
          <ac:grpSpMkLst>
            <pc:docMk/>
            <pc:sldMk cId="2776792723" sldId="284"/>
            <ac:grpSpMk id="50" creationId="{DA29D07E-A7D4-4B5C-0BC2-693D16A38648}"/>
          </ac:grpSpMkLst>
        </pc:grpChg>
        <pc:grpChg chg="add mod">
          <ac:chgData name="Elif Elcin Gunay" userId="81ff3327-dfee-4411-8c6d-316b7988a729" providerId="ADAL" clId="{8FA8041F-4903-40D8-9D85-DBB7B372C822}" dt="2026-05-25T19:07:04.090" v="2500" actId="1076"/>
          <ac:grpSpMkLst>
            <pc:docMk/>
            <pc:sldMk cId="2776792723" sldId="284"/>
            <ac:grpSpMk id="51" creationId="{D8BB5C6D-7BE2-CF03-B070-2D747A529069}"/>
          </ac:grpSpMkLst>
        </pc:grpChg>
        <pc:grpChg chg="add mod">
          <ac:chgData name="Elif Elcin Gunay" userId="81ff3327-dfee-4411-8c6d-316b7988a729" providerId="ADAL" clId="{8FA8041F-4903-40D8-9D85-DBB7B372C822}" dt="2026-06-02T19:43:15.033" v="12484" actId="164"/>
          <ac:grpSpMkLst>
            <pc:docMk/>
            <pc:sldMk cId="2776792723" sldId="284"/>
            <ac:grpSpMk id="2051" creationId="{318B8F49-249D-F1F0-DECC-D556EE0F81CA}"/>
          </ac:grpSpMkLst>
        </pc:grpChg>
        <pc:picChg chg="add mod modCrop">
          <ac:chgData name="Elif Elcin Gunay" userId="81ff3327-dfee-4411-8c6d-316b7988a729" providerId="ADAL" clId="{8FA8041F-4903-40D8-9D85-DBB7B372C822}" dt="2026-06-07T20:37:18.965" v="19406" actId="1076"/>
          <ac:picMkLst>
            <pc:docMk/>
            <pc:sldMk cId="2776792723" sldId="284"/>
            <ac:picMk id="32" creationId="{094EA104-937E-90E4-3F98-8B91C9AD9B49}"/>
          </ac:picMkLst>
        </pc:picChg>
        <pc:picChg chg="add mod modCrop">
          <ac:chgData name="Elif Elcin Gunay" userId="81ff3327-dfee-4411-8c6d-316b7988a729" providerId="ADAL" clId="{8FA8041F-4903-40D8-9D85-DBB7B372C822}" dt="2026-06-07T20:37:32.895" v="19408" actId="1076"/>
          <ac:picMkLst>
            <pc:docMk/>
            <pc:sldMk cId="2776792723" sldId="284"/>
            <ac:picMk id="33" creationId="{AE47A717-6423-B151-C9FC-95F82DDC99C4}"/>
          </ac:picMkLst>
        </pc:picChg>
        <pc:cxnChg chg="add mod">
          <ac:chgData name="Elif Elcin Gunay" userId="81ff3327-dfee-4411-8c6d-316b7988a729" providerId="ADAL" clId="{8FA8041F-4903-40D8-9D85-DBB7B372C822}" dt="2026-05-25T19:06:51.155" v="2496" actId="1076"/>
          <ac:cxnSpMkLst>
            <pc:docMk/>
            <pc:sldMk cId="2776792723" sldId="284"/>
            <ac:cxnSpMk id="18" creationId="{7727DD88-305D-08AC-4CB2-5D1352D0ED54}"/>
          </ac:cxnSpMkLst>
        </pc:cxnChg>
        <pc:cxnChg chg="add mod">
          <ac:chgData name="Elif Elcin Gunay" userId="81ff3327-dfee-4411-8c6d-316b7988a729" providerId="ADAL" clId="{8FA8041F-4903-40D8-9D85-DBB7B372C822}" dt="2026-05-25T19:06:55.018" v="2497" actId="1076"/>
          <ac:cxnSpMkLst>
            <pc:docMk/>
            <pc:sldMk cId="2776792723" sldId="284"/>
            <ac:cxnSpMk id="36" creationId="{A0F2BBC7-2B48-9694-C27E-0D0BEECADC82}"/>
          </ac:cxnSpMkLst>
        </pc:cxnChg>
        <pc:cxnChg chg="add mod">
          <ac:chgData name="Elif Elcin Gunay" userId="81ff3327-dfee-4411-8c6d-316b7988a729" providerId="ADAL" clId="{8FA8041F-4903-40D8-9D85-DBB7B372C822}" dt="2026-05-25T19:06:59.339" v="2498" actId="1076"/>
          <ac:cxnSpMkLst>
            <pc:docMk/>
            <pc:sldMk cId="2776792723" sldId="284"/>
            <ac:cxnSpMk id="37" creationId="{0F43495E-20B0-BA5D-0120-CE96FC64A7EB}"/>
          </ac:cxnSpMkLst>
        </pc:cxnChg>
        <pc:cxnChg chg="mod">
          <ac:chgData name="Elif Elcin Gunay" userId="81ff3327-dfee-4411-8c6d-316b7988a729" providerId="ADAL" clId="{8FA8041F-4903-40D8-9D85-DBB7B372C822}" dt="2026-05-25T19:07:07.575" v="2501" actId="1076"/>
          <ac:cxnSpMkLst>
            <pc:docMk/>
            <pc:sldMk cId="2776792723" sldId="284"/>
            <ac:cxnSpMk id="40" creationId="{B3966EEF-72A5-F1E3-46DB-F91351C0D122}"/>
          </ac:cxnSpMkLst>
        </pc:cxnChg>
        <pc:cxnChg chg="add mod">
          <ac:chgData name="Elif Elcin Gunay" userId="81ff3327-dfee-4411-8c6d-316b7988a729" providerId="ADAL" clId="{8FA8041F-4903-40D8-9D85-DBB7B372C822}" dt="2026-05-25T19:07:21.062" v="2507" actId="1038"/>
          <ac:cxnSpMkLst>
            <pc:docMk/>
            <pc:sldMk cId="2776792723" sldId="284"/>
            <ac:cxnSpMk id="58" creationId="{F1D17EC0-CCD2-01D8-FEAE-00E61D7138C4}"/>
          </ac:cxnSpMkLst>
        </pc:cxnChg>
        <pc:cxnChg chg="add mod">
          <ac:chgData name="Elif Elcin Gunay" userId="81ff3327-dfee-4411-8c6d-316b7988a729" providerId="ADAL" clId="{8FA8041F-4903-40D8-9D85-DBB7B372C822}" dt="2026-05-25T19:07:16.461" v="2505" actId="1076"/>
          <ac:cxnSpMkLst>
            <pc:docMk/>
            <pc:sldMk cId="2776792723" sldId="284"/>
            <ac:cxnSpMk id="59" creationId="{4905F459-0C65-401E-193B-9593530440FC}"/>
          </ac:cxnSpMkLst>
        </pc:cxnChg>
        <pc:cxnChg chg="add mod">
          <ac:chgData name="Elif Elcin Gunay" userId="81ff3327-dfee-4411-8c6d-316b7988a729" providerId="ADAL" clId="{8FA8041F-4903-40D8-9D85-DBB7B372C822}" dt="2026-06-02T19:43:50.945" v="12488" actId="208"/>
          <ac:cxnSpMkLst>
            <pc:docMk/>
            <pc:sldMk cId="2776792723" sldId="284"/>
            <ac:cxnSpMk id="61" creationId="{2A68DB39-21D5-69E1-F102-8C4E59E2F4B6}"/>
          </ac:cxnSpMkLst>
        </pc:cxnChg>
        <pc:cxnChg chg="add mod">
          <ac:chgData name="Elif Elcin Gunay" userId="81ff3327-dfee-4411-8c6d-316b7988a729" providerId="ADAL" clId="{8FA8041F-4903-40D8-9D85-DBB7B372C822}" dt="2026-06-02T19:43:50.945" v="12488" actId="208"/>
          <ac:cxnSpMkLst>
            <pc:docMk/>
            <pc:sldMk cId="2776792723" sldId="284"/>
            <ac:cxnSpMk id="63" creationId="{30811317-14C5-1653-5E9B-685840DC910E}"/>
          </ac:cxnSpMkLst>
        </pc:cxnChg>
        <pc:cxnChg chg="add mod">
          <ac:chgData name="Elif Elcin Gunay" userId="81ff3327-dfee-4411-8c6d-316b7988a729" providerId="ADAL" clId="{8FA8041F-4903-40D8-9D85-DBB7B372C822}" dt="2026-06-02T19:43:50.945" v="12488" actId="208"/>
          <ac:cxnSpMkLst>
            <pc:docMk/>
            <pc:sldMk cId="2776792723" sldId="284"/>
            <ac:cxnSpMk id="2049" creationId="{2ED69630-9AAA-C056-9D47-E4C7ACD2D5E9}"/>
          </ac:cxnSpMkLst>
        </pc:cxnChg>
      </pc:sldChg>
      <pc:sldChg chg="addSp delSp modSp add mod ord">
        <pc:chgData name="Elif Elcin Gunay" userId="81ff3327-dfee-4411-8c6d-316b7988a729" providerId="ADAL" clId="{8FA8041F-4903-40D8-9D85-DBB7B372C822}" dt="2026-06-09T13:39:53.424" v="21319" actId="20577"/>
        <pc:sldMkLst>
          <pc:docMk/>
          <pc:sldMk cId="3879430362" sldId="285"/>
        </pc:sldMkLst>
        <pc:spChg chg="mod">
          <ac:chgData name="Elif Elcin Gunay" userId="81ff3327-dfee-4411-8c6d-316b7988a729" providerId="ADAL" clId="{8FA8041F-4903-40D8-9D85-DBB7B372C822}" dt="2026-06-02T20:20:51.926" v="13424" actId="20577"/>
          <ac:spMkLst>
            <pc:docMk/>
            <pc:sldMk cId="3879430362" sldId="285"/>
            <ac:spMk id="2" creationId="{4A8E4D0B-B460-4740-C27C-CF1D97693674}"/>
          </ac:spMkLst>
        </pc:spChg>
        <pc:spChg chg="mod">
          <ac:chgData name="Elif Elcin Gunay" userId="81ff3327-dfee-4411-8c6d-316b7988a729" providerId="ADAL" clId="{8FA8041F-4903-40D8-9D85-DBB7B372C822}" dt="2026-06-02T20:20:34.998" v="13422"/>
          <ac:spMkLst>
            <pc:docMk/>
            <pc:sldMk cId="3879430362" sldId="285"/>
            <ac:spMk id="7" creationId="{C40B5DDB-C828-AABB-32A3-70885E9DE7DC}"/>
          </ac:spMkLst>
        </pc:spChg>
        <pc:spChg chg="mod">
          <ac:chgData name="Elif Elcin Gunay" userId="81ff3327-dfee-4411-8c6d-316b7988a729" providerId="ADAL" clId="{8FA8041F-4903-40D8-9D85-DBB7B372C822}" dt="2026-06-09T13:39:53.424" v="21319" actId="20577"/>
          <ac:spMkLst>
            <pc:docMk/>
            <pc:sldMk cId="3879430362" sldId="285"/>
            <ac:spMk id="11" creationId="{6E428945-1603-DA9E-1E91-4216B6C77D28}"/>
          </ac:spMkLst>
        </pc:spChg>
        <pc:spChg chg="mod">
          <ac:chgData name="Elif Elcin Gunay" userId="81ff3327-dfee-4411-8c6d-316b7988a729" providerId="ADAL" clId="{8FA8041F-4903-40D8-9D85-DBB7B372C822}" dt="2026-06-02T20:24:42.059" v="13469" actId="14100"/>
          <ac:spMkLst>
            <pc:docMk/>
            <pc:sldMk cId="3879430362" sldId="285"/>
            <ac:spMk id="19" creationId="{401358F6-869A-AACE-D88C-22C345236094}"/>
          </ac:spMkLst>
        </pc:spChg>
        <pc:spChg chg="mod">
          <ac:chgData name="Elif Elcin Gunay" userId="81ff3327-dfee-4411-8c6d-316b7988a729" providerId="ADAL" clId="{8FA8041F-4903-40D8-9D85-DBB7B372C822}" dt="2026-06-02T20:26:38.438" v="13603" actId="14100"/>
          <ac:spMkLst>
            <pc:docMk/>
            <pc:sldMk cId="3879430362" sldId="285"/>
            <ac:spMk id="20" creationId="{CC71885F-D57B-52DB-1DF2-DC36964D640E}"/>
          </ac:spMkLst>
        </pc:spChg>
        <pc:spChg chg="mod">
          <ac:chgData name="Elif Elcin Gunay" userId="81ff3327-dfee-4411-8c6d-316b7988a729" providerId="ADAL" clId="{8FA8041F-4903-40D8-9D85-DBB7B372C822}" dt="2026-06-02T20:25:25.469" v="13585" actId="1035"/>
          <ac:spMkLst>
            <pc:docMk/>
            <pc:sldMk cId="3879430362" sldId="285"/>
            <ac:spMk id="21" creationId="{C0860B01-44BB-5424-63C8-10DD73B189A5}"/>
          </ac:spMkLst>
        </pc:spChg>
        <pc:spChg chg="mod">
          <ac:chgData name="Elif Elcin Gunay" userId="81ff3327-dfee-4411-8c6d-316b7988a729" providerId="ADAL" clId="{8FA8041F-4903-40D8-9D85-DBB7B372C822}" dt="2026-06-02T20:26:44.185" v="13604" actId="14100"/>
          <ac:spMkLst>
            <pc:docMk/>
            <pc:sldMk cId="3879430362" sldId="285"/>
            <ac:spMk id="22" creationId="{DA0879A5-D846-127C-2298-06FA87AC5052}"/>
          </ac:spMkLst>
        </pc:spChg>
        <pc:spChg chg="mod">
          <ac:chgData name="Elif Elcin Gunay" userId="81ff3327-dfee-4411-8c6d-316b7988a729" providerId="ADAL" clId="{8FA8041F-4903-40D8-9D85-DBB7B372C822}" dt="2026-06-02T20:23:11.045" v="13453" actId="1036"/>
          <ac:spMkLst>
            <pc:docMk/>
            <pc:sldMk cId="3879430362" sldId="285"/>
            <ac:spMk id="27" creationId="{29AF7CBE-56E0-CCBE-9F5B-3483BAB73CCB}"/>
          </ac:spMkLst>
        </pc:spChg>
        <pc:spChg chg="mod">
          <ac:chgData name="Elif Elcin Gunay" userId="81ff3327-dfee-4411-8c6d-316b7988a729" providerId="ADAL" clId="{8FA8041F-4903-40D8-9D85-DBB7B372C822}" dt="2026-06-02T20:23:16.051" v="13454" actId="1036"/>
          <ac:spMkLst>
            <pc:docMk/>
            <pc:sldMk cId="3879430362" sldId="285"/>
            <ac:spMk id="28" creationId="{B1E4DE8C-6DCB-2848-564D-7E05CB385AD6}"/>
          </ac:spMkLst>
        </pc:spChg>
        <pc:spChg chg="mod">
          <ac:chgData name="Elif Elcin Gunay" userId="81ff3327-dfee-4411-8c6d-316b7988a729" providerId="ADAL" clId="{8FA8041F-4903-40D8-9D85-DBB7B372C822}" dt="2026-06-02T20:23:21.310" v="13455" actId="1036"/>
          <ac:spMkLst>
            <pc:docMk/>
            <pc:sldMk cId="3879430362" sldId="285"/>
            <ac:spMk id="29" creationId="{A9AE1B74-6AB5-0478-FD33-EB06DDF5A0D1}"/>
          </ac:spMkLst>
        </pc:spChg>
        <pc:spChg chg="mod">
          <ac:chgData name="Elif Elcin Gunay" userId="81ff3327-dfee-4411-8c6d-316b7988a729" providerId="ADAL" clId="{8FA8041F-4903-40D8-9D85-DBB7B372C822}" dt="2026-06-02T20:23:27.098" v="13457" actId="1036"/>
          <ac:spMkLst>
            <pc:docMk/>
            <pc:sldMk cId="3879430362" sldId="285"/>
            <ac:spMk id="30" creationId="{09B5B2BE-5D67-B79C-9689-345EA1BAC837}"/>
          </ac:spMkLst>
        </pc:spChg>
        <pc:spChg chg="add mod">
          <ac:chgData name="Elif Elcin Gunay" userId="81ff3327-dfee-4411-8c6d-316b7988a729" providerId="ADAL" clId="{8FA8041F-4903-40D8-9D85-DBB7B372C822}" dt="2026-06-02T20:28:27.596" v="13617" actId="208"/>
          <ac:spMkLst>
            <pc:docMk/>
            <pc:sldMk cId="3879430362" sldId="285"/>
            <ac:spMk id="49" creationId="{7E4E2DD6-9CF5-B46B-8806-4D4C97B0EB49}"/>
          </ac:spMkLst>
        </pc:spChg>
        <pc:spChg chg="add mod">
          <ac:chgData name="Elif Elcin Gunay" userId="81ff3327-dfee-4411-8c6d-316b7988a729" providerId="ADAL" clId="{8FA8041F-4903-40D8-9D85-DBB7B372C822}" dt="2026-06-02T20:29:07.894" v="13622" actId="208"/>
          <ac:spMkLst>
            <pc:docMk/>
            <pc:sldMk cId="3879430362" sldId="285"/>
            <ac:spMk id="50" creationId="{8D00EE8F-AEF3-7B9B-B2B9-5AF1E7E90E00}"/>
          </ac:spMkLst>
        </pc:spChg>
        <pc:grpChg chg="mod topLvl">
          <ac:chgData name="Elif Elcin Gunay" userId="81ff3327-dfee-4411-8c6d-316b7988a729" providerId="ADAL" clId="{8FA8041F-4903-40D8-9D85-DBB7B372C822}" dt="2026-06-02T20:26:17.717" v="13599" actId="1076"/>
          <ac:grpSpMkLst>
            <pc:docMk/>
            <pc:sldMk cId="3879430362" sldId="285"/>
            <ac:grpSpMk id="17" creationId="{D65A85DE-970F-A942-0BEF-3857A4F517A3}"/>
          </ac:grpSpMkLst>
        </pc:grpChg>
        <pc:grpChg chg="mod topLvl">
          <ac:chgData name="Elif Elcin Gunay" userId="81ff3327-dfee-4411-8c6d-316b7988a729" providerId="ADAL" clId="{8FA8041F-4903-40D8-9D85-DBB7B372C822}" dt="2026-06-02T20:26:29.422" v="13602" actId="1076"/>
          <ac:grpSpMkLst>
            <pc:docMk/>
            <pc:sldMk cId="3879430362" sldId="285"/>
            <ac:grpSpMk id="25" creationId="{A882BF2C-7966-83E3-1A2C-89BC6B696C3E}"/>
          </ac:grpSpMkLst>
        </pc:grpChg>
        <pc:cxnChg chg="add mod">
          <ac:chgData name="Elif Elcin Gunay" userId="81ff3327-dfee-4411-8c6d-316b7988a729" providerId="ADAL" clId="{8FA8041F-4903-40D8-9D85-DBB7B372C822}" dt="2026-06-02T20:26:29.422" v="13602" actId="1076"/>
          <ac:cxnSpMkLst>
            <pc:docMk/>
            <pc:sldMk cId="3879430362" sldId="285"/>
            <ac:cxnSpMk id="35" creationId="{620B5F2F-4DE8-21B7-A1FE-183F9838AE33}"/>
          </ac:cxnSpMkLst>
        </pc:cxnChg>
        <pc:cxnChg chg="add mod">
          <ac:chgData name="Elif Elcin Gunay" userId="81ff3327-dfee-4411-8c6d-316b7988a729" providerId="ADAL" clId="{8FA8041F-4903-40D8-9D85-DBB7B372C822}" dt="2026-06-02T20:26:29.422" v="13602" actId="1076"/>
          <ac:cxnSpMkLst>
            <pc:docMk/>
            <pc:sldMk cId="3879430362" sldId="285"/>
            <ac:cxnSpMk id="37" creationId="{E0607EB8-4479-F571-59F4-387DCA554D50}"/>
          </ac:cxnSpMkLst>
        </pc:cxnChg>
        <pc:cxnChg chg="add mod">
          <ac:chgData name="Elif Elcin Gunay" userId="81ff3327-dfee-4411-8c6d-316b7988a729" providerId="ADAL" clId="{8FA8041F-4903-40D8-9D85-DBB7B372C822}" dt="2026-06-02T20:26:29.422" v="13602" actId="1076"/>
          <ac:cxnSpMkLst>
            <pc:docMk/>
            <pc:sldMk cId="3879430362" sldId="285"/>
            <ac:cxnSpMk id="39" creationId="{EED43775-264B-60E7-1909-BE07017B0899}"/>
          </ac:cxnSpMkLst>
        </pc:cxnChg>
        <pc:cxnChg chg="add mod">
          <ac:chgData name="Elif Elcin Gunay" userId="81ff3327-dfee-4411-8c6d-316b7988a729" providerId="ADAL" clId="{8FA8041F-4903-40D8-9D85-DBB7B372C822}" dt="2026-06-02T20:26:17.717" v="13599" actId="1076"/>
          <ac:cxnSpMkLst>
            <pc:docMk/>
            <pc:sldMk cId="3879430362" sldId="285"/>
            <ac:cxnSpMk id="40" creationId="{27F78481-DCCA-1B4D-4C44-83B67964E4BF}"/>
          </ac:cxnSpMkLst>
        </pc:cxnChg>
        <pc:cxnChg chg="add mod">
          <ac:chgData name="Elif Elcin Gunay" userId="81ff3327-dfee-4411-8c6d-316b7988a729" providerId="ADAL" clId="{8FA8041F-4903-40D8-9D85-DBB7B372C822}" dt="2026-06-02T20:26:38.438" v="13603" actId="14100"/>
          <ac:cxnSpMkLst>
            <pc:docMk/>
            <pc:sldMk cId="3879430362" sldId="285"/>
            <ac:cxnSpMk id="41" creationId="{8FEDAA4F-F69B-67B2-294C-0AD48FB1600D}"/>
          </ac:cxnSpMkLst>
        </pc:cxnChg>
        <pc:cxnChg chg="add mod">
          <ac:chgData name="Elif Elcin Gunay" userId="81ff3327-dfee-4411-8c6d-316b7988a729" providerId="ADAL" clId="{8FA8041F-4903-40D8-9D85-DBB7B372C822}" dt="2026-06-02T20:26:48.035" v="13605" actId="14100"/>
          <ac:cxnSpMkLst>
            <pc:docMk/>
            <pc:sldMk cId="3879430362" sldId="285"/>
            <ac:cxnSpMk id="45" creationId="{566083B8-5340-A066-D09F-9F8F51F130E9}"/>
          </ac:cxnSpMkLst>
        </pc:cxnChg>
      </pc:sldChg>
      <pc:sldChg chg="addSp delSp modSp add mod modNotesTx">
        <pc:chgData name="Elif Elcin Gunay" userId="81ff3327-dfee-4411-8c6d-316b7988a729" providerId="ADAL" clId="{8FA8041F-4903-40D8-9D85-DBB7B372C822}" dt="2026-06-09T16:23:12.703" v="21760" actId="6549"/>
        <pc:sldMkLst>
          <pc:docMk/>
          <pc:sldMk cId="1634385441" sldId="286"/>
        </pc:sldMkLst>
        <pc:spChg chg="mod">
          <ac:chgData name="Elif Elcin Gunay" userId="81ff3327-dfee-4411-8c6d-316b7988a729" providerId="ADAL" clId="{8FA8041F-4903-40D8-9D85-DBB7B372C822}" dt="2026-05-25T19:55:48.571" v="3286" actId="20577"/>
          <ac:spMkLst>
            <pc:docMk/>
            <pc:sldMk cId="1634385441" sldId="286"/>
            <ac:spMk id="2" creationId="{F5629AFE-709B-40D3-C1A0-E8B53F0F9EBF}"/>
          </ac:spMkLst>
        </pc:spChg>
        <pc:spChg chg="mod">
          <ac:chgData name="Elif Elcin Gunay" userId="81ff3327-dfee-4411-8c6d-316b7988a729" providerId="ADAL" clId="{8FA8041F-4903-40D8-9D85-DBB7B372C822}" dt="2026-05-25T19:55:38.951" v="3282"/>
          <ac:spMkLst>
            <pc:docMk/>
            <pc:sldMk cId="1634385441" sldId="286"/>
            <ac:spMk id="7" creationId="{13AA517D-BC31-8DAD-C79B-875614171FFB}"/>
          </ac:spMkLst>
        </pc:spChg>
        <pc:spChg chg="mod">
          <ac:chgData name="Elif Elcin Gunay" userId="81ff3327-dfee-4411-8c6d-316b7988a729" providerId="ADAL" clId="{8FA8041F-4903-40D8-9D85-DBB7B372C822}" dt="2026-06-09T13:49:50.357" v="21415" actId="6549"/>
          <ac:spMkLst>
            <pc:docMk/>
            <pc:sldMk cId="1634385441" sldId="286"/>
            <ac:spMk id="11" creationId="{21F52CC8-A341-2388-6C22-03060DCE2051}"/>
          </ac:spMkLst>
        </pc:spChg>
        <pc:picChg chg="add mod modCrop">
          <ac:chgData name="Elif Elcin Gunay" userId="81ff3327-dfee-4411-8c6d-316b7988a729" providerId="ADAL" clId="{8FA8041F-4903-40D8-9D85-DBB7B372C822}" dt="2026-05-25T19:58:15.967" v="3304" actId="1076"/>
          <ac:picMkLst>
            <pc:docMk/>
            <pc:sldMk cId="1634385441" sldId="286"/>
            <ac:picMk id="8" creationId="{89BCA564-7D75-AF5C-BCEF-374B14DD48B1}"/>
          </ac:picMkLst>
        </pc:picChg>
      </pc:sldChg>
      <pc:sldChg chg="addSp delSp modSp add mod modAnim modNotesTx">
        <pc:chgData name="Elif Elcin Gunay" userId="81ff3327-dfee-4411-8c6d-316b7988a729" providerId="ADAL" clId="{8FA8041F-4903-40D8-9D85-DBB7B372C822}" dt="2026-06-09T16:23:09.687" v="21759" actId="6549"/>
        <pc:sldMkLst>
          <pc:docMk/>
          <pc:sldMk cId="2106564329" sldId="287"/>
        </pc:sldMkLst>
        <pc:spChg chg="add mod">
          <ac:chgData name="Elif Elcin Gunay" userId="81ff3327-dfee-4411-8c6d-316b7988a729" providerId="ADAL" clId="{8FA8041F-4903-40D8-9D85-DBB7B372C822}" dt="2026-06-07T20:40:49.589" v="19418" actId="1076"/>
          <ac:spMkLst>
            <pc:docMk/>
            <pc:sldMk cId="2106564329" sldId="287"/>
            <ac:spMk id="12" creationId="{45718094-3C6C-0825-2893-9E79778990B5}"/>
          </ac:spMkLst>
        </pc:spChg>
        <pc:spChg chg="add mod">
          <ac:chgData name="Elif Elcin Gunay" userId="81ff3327-dfee-4411-8c6d-316b7988a729" providerId="ADAL" clId="{8FA8041F-4903-40D8-9D85-DBB7B372C822}" dt="2026-06-09T13:49:08.152" v="21396" actId="164"/>
          <ac:spMkLst>
            <pc:docMk/>
            <pc:sldMk cId="2106564329" sldId="287"/>
            <ac:spMk id="13" creationId="{23D869CA-C852-A93E-36BE-C73CE79E1B63}"/>
          </ac:spMkLst>
        </pc:spChg>
        <pc:spChg chg="add mod">
          <ac:chgData name="Elif Elcin Gunay" userId="81ff3327-dfee-4411-8c6d-316b7988a729" providerId="ADAL" clId="{8FA8041F-4903-40D8-9D85-DBB7B372C822}" dt="2026-06-09T13:49:08.152" v="21396" actId="164"/>
          <ac:spMkLst>
            <pc:docMk/>
            <pc:sldMk cId="2106564329" sldId="287"/>
            <ac:spMk id="14" creationId="{93F4D59F-0BAD-A481-2E63-3B85F3CF1BF6}"/>
          </ac:spMkLst>
        </pc:spChg>
        <pc:spChg chg="add mod">
          <ac:chgData name="Elif Elcin Gunay" userId="81ff3327-dfee-4411-8c6d-316b7988a729" providerId="ADAL" clId="{8FA8041F-4903-40D8-9D85-DBB7B372C822}" dt="2026-06-02T20:04:13.102" v="13311"/>
          <ac:spMkLst>
            <pc:docMk/>
            <pc:sldMk cId="2106564329" sldId="287"/>
            <ac:spMk id="15" creationId="{CAAE22B7-0F4D-54CB-ACB2-C87672A019CF}"/>
          </ac:spMkLst>
        </pc:spChg>
        <pc:grpChg chg="add mod">
          <ac:chgData name="Elif Elcin Gunay" userId="81ff3327-dfee-4411-8c6d-316b7988a729" providerId="ADAL" clId="{8FA8041F-4903-40D8-9D85-DBB7B372C822}" dt="2026-06-09T13:49:08.152" v="21396" actId="164"/>
          <ac:grpSpMkLst>
            <pc:docMk/>
            <pc:sldMk cId="2106564329" sldId="287"/>
            <ac:grpSpMk id="2" creationId="{8834B9D5-4217-5136-156B-EC692DB7CCC8}"/>
          </ac:grpSpMkLst>
        </pc:grpChg>
        <pc:picChg chg="add mod modCrop">
          <ac:chgData name="Elif Elcin Gunay" userId="81ff3327-dfee-4411-8c6d-316b7988a729" providerId="ADAL" clId="{8FA8041F-4903-40D8-9D85-DBB7B372C822}" dt="2026-06-09T13:49:08.152" v="21396" actId="164"/>
          <ac:picMkLst>
            <pc:docMk/>
            <pc:sldMk cId="2106564329" sldId="287"/>
            <ac:picMk id="9" creationId="{785F188A-7B1A-8B7B-1F14-9B11AE890CEE}"/>
          </ac:picMkLst>
        </pc:picChg>
      </pc:sldChg>
      <pc:sldChg chg="addSp delSp modSp add mod modAnim modNotesTx">
        <pc:chgData name="Elif Elcin Gunay" userId="81ff3327-dfee-4411-8c6d-316b7988a729" providerId="ADAL" clId="{8FA8041F-4903-40D8-9D85-DBB7B372C822}" dt="2026-06-09T16:23:28.318" v="21765" actId="6549"/>
        <pc:sldMkLst>
          <pc:docMk/>
          <pc:sldMk cId="2341034334" sldId="290"/>
        </pc:sldMkLst>
        <pc:spChg chg="mod">
          <ac:chgData name="Elif Elcin Gunay" userId="81ff3327-dfee-4411-8c6d-316b7988a729" providerId="ADAL" clId="{8FA8041F-4903-40D8-9D85-DBB7B372C822}" dt="2026-06-04T19:16:52.281" v="14494"/>
          <ac:spMkLst>
            <pc:docMk/>
            <pc:sldMk cId="2341034334" sldId="290"/>
            <ac:spMk id="2" creationId="{7D9A4818-5812-ACEF-2EFE-2BFDA7805B6D}"/>
          </ac:spMkLst>
        </pc:spChg>
        <pc:spChg chg="mod">
          <ac:chgData name="Elif Elcin Gunay" userId="81ff3327-dfee-4411-8c6d-316b7988a729" providerId="ADAL" clId="{8FA8041F-4903-40D8-9D85-DBB7B372C822}" dt="2026-06-02T20:31:08.507" v="13646" actId="20577"/>
          <ac:spMkLst>
            <pc:docMk/>
            <pc:sldMk cId="2341034334" sldId="290"/>
            <ac:spMk id="7" creationId="{DE4B9127-2DB4-4382-6B9F-1A8EB1B916F8}"/>
          </ac:spMkLst>
        </pc:spChg>
        <pc:spChg chg="mod">
          <ac:chgData name="Elif Elcin Gunay" userId="81ff3327-dfee-4411-8c6d-316b7988a729" providerId="ADAL" clId="{8FA8041F-4903-40D8-9D85-DBB7B372C822}" dt="2026-06-04T19:17:48.087" v="14505" actId="1076"/>
          <ac:spMkLst>
            <pc:docMk/>
            <pc:sldMk cId="2341034334" sldId="290"/>
            <ac:spMk id="11" creationId="{7BCAAFC6-CB71-CD61-2B8E-2E0895C2EF5A}"/>
          </ac:spMkLst>
        </pc:spChg>
        <pc:spChg chg="add mod">
          <ac:chgData name="Elif Elcin Gunay" userId="81ff3327-dfee-4411-8c6d-316b7988a729" providerId="ADAL" clId="{8FA8041F-4903-40D8-9D85-DBB7B372C822}" dt="2026-06-04T19:17:29.931" v="14500" actId="14100"/>
          <ac:spMkLst>
            <pc:docMk/>
            <pc:sldMk cId="2341034334" sldId="290"/>
            <ac:spMk id="21" creationId="{960B60FE-DD51-B54E-4320-5187A97904A5}"/>
          </ac:spMkLst>
        </pc:spChg>
        <pc:spChg chg="add mod">
          <ac:chgData name="Elif Elcin Gunay" userId="81ff3327-dfee-4411-8c6d-316b7988a729" providerId="ADAL" clId="{8FA8041F-4903-40D8-9D85-DBB7B372C822}" dt="2026-06-04T19:17:46.166" v="14504" actId="1076"/>
          <ac:spMkLst>
            <pc:docMk/>
            <pc:sldMk cId="2341034334" sldId="290"/>
            <ac:spMk id="22" creationId="{60DF0F3E-503F-63D1-A149-C615F7AB1544}"/>
          </ac:spMkLst>
        </pc:spChg>
        <pc:picChg chg="add mod">
          <ac:chgData name="Elif Elcin Gunay" userId="81ff3327-dfee-4411-8c6d-316b7988a729" providerId="ADAL" clId="{8FA8041F-4903-40D8-9D85-DBB7B372C822}" dt="2026-06-07T17:39:34.685" v="18149" actId="1036"/>
          <ac:picMkLst>
            <pc:docMk/>
            <pc:sldMk cId="2341034334" sldId="290"/>
            <ac:picMk id="10" creationId="{84810F46-E2FC-DA9D-B5A9-10B48117329D}"/>
          </ac:picMkLst>
        </pc:picChg>
      </pc:sldChg>
      <pc:sldChg chg="addSp delSp modSp add mod modNotesTx">
        <pc:chgData name="Elif Elcin Gunay" userId="81ff3327-dfee-4411-8c6d-316b7988a729" providerId="ADAL" clId="{8FA8041F-4903-40D8-9D85-DBB7B372C822}" dt="2026-06-09T16:23:31.375" v="21766" actId="6549"/>
        <pc:sldMkLst>
          <pc:docMk/>
          <pc:sldMk cId="2206901511" sldId="293"/>
        </pc:sldMkLst>
        <pc:spChg chg="mod">
          <ac:chgData name="Elif Elcin Gunay" userId="81ff3327-dfee-4411-8c6d-316b7988a729" providerId="ADAL" clId="{8FA8041F-4903-40D8-9D85-DBB7B372C822}" dt="2026-06-06T19:59:47.125" v="18133"/>
          <ac:spMkLst>
            <pc:docMk/>
            <pc:sldMk cId="2206901511" sldId="293"/>
            <ac:spMk id="2" creationId="{D65FD206-C75E-97AF-B966-A5117159498C}"/>
          </ac:spMkLst>
        </pc:spChg>
        <pc:spChg chg="mod">
          <ac:chgData name="Elif Elcin Gunay" userId="81ff3327-dfee-4411-8c6d-316b7988a729" providerId="ADAL" clId="{8FA8041F-4903-40D8-9D85-DBB7B372C822}" dt="2026-06-06T19:59:44.370" v="18132" actId="1076"/>
          <ac:spMkLst>
            <pc:docMk/>
            <pc:sldMk cId="2206901511" sldId="293"/>
            <ac:spMk id="7" creationId="{7C4B962F-8AA1-6F53-0211-870FF662E52E}"/>
          </ac:spMkLst>
        </pc:spChg>
        <pc:spChg chg="add mod">
          <ac:chgData name="Elif Elcin Gunay" userId="81ff3327-dfee-4411-8c6d-316b7988a729" providerId="ADAL" clId="{8FA8041F-4903-40D8-9D85-DBB7B372C822}" dt="2026-06-06T20:00:31.125" v="18144" actId="20577"/>
          <ac:spMkLst>
            <pc:docMk/>
            <pc:sldMk cId="2206901511" sldId="293"/>
            <ac:spMk id="9" creationId="{EE071598-06EC-9DA8-2363-E00ED9F8227F}"/>
          </ac:spMkLst>
        </pc:spChg>
        <pc:picChg chg="add mod">
          <ac:chgData name="Elif Elcin Gunay" userId="81ff3327-dfee-4411-8c6d-316b7988a729" providerId="ADAL" clId="{8FA8041F-4903-40D8-9D85-DBB7B372C822}" dt="2026-06-06T19:59:58.169" v="18136" actId="1076"/>
          <ac:picMkLst>
            <pc:docMk/>
            <pc:sldMk cId="2206901511" sldId="293"/>
            <ac:picMk id="4" creationId="{1740930F-41B9-3A12-01B8-439E8FA536E9}"/>
          </ac:picMkLst>
        </pc:picChg>
      </pc:sldChg>
      <pc:sldChg chg="modSp add del mod ord">
        <pc:chgData name="Elif Elcin Gunay" userId="81ff3327-dfee-4411-8c6d-316b7988a729" providerId="ADAL" clId="{8FA8041F-4903-40D8-9D85-DBB7B372C822}" dt="2026-06-09T16:24:37.360" v="21782" actId="47"/>
        <pc:sldMkLst>
          <pc:docMk/>
          <pc:sldMk cId="302054922" sldId="294"/>
        </pc:sldMkLst>
        <pc:spChg chg="mod">
          <ac:chgData name="Elif Elcin Gunay" userId="81ff3327-dfee-4411-8c6d-316b7988a729" providerId="ADAL" clId="{8FA8041F-4903-40D8-9D85-DBB7B372C822}" dt="2026-06-02T21:32:10.508" v="13799" actId="1076"/>
          <ac:spMkLst>
            <pc:docMk/>
            <pc:sldMk cId="302054922" sldId="294"/>
            <ac:spMk id="11" creationId="{0904EE71-E243-7C5D-A828-2308EA7A14DC}"/>
          </ac:spMkLst>
        </pc:spChg>
      </pc:sldChg>
      <pc:sldChg chg="modSp add del mod ord">
        <pc:chgData name="Elif Elcin Gunay" userId="81ff3327-dfee-4411-8c6d-316b7988a729" providerId="ADAL" clId="{8FA8041F-4903-40D8-9D85-DBB7B372C822}" dt="2026-06-09T16:24:37.360" v="21782" actId="47"/>
        <pc:sldMkLst>
          <pc:docMk/>
          <pc:sldMk cId="3920434006" sldId="295"/>
        </pc:sldMkLst>
        <pc:spChg chg="mod">
          <ac:chgData name="Elif Elcin Gunay" userId="81ff3327-dfee-4411-8c6d-316b7988a729" providerId="ADAL" clId="{8FA8041F-4903-40D8-9D85-DBB7B372C822}" dt="2026-05-28T22:47:52.154" v="3411" actId="13926"/>
          <ac:spMkLst>
            <pc:docMk/>
            <pc:sldMk cId="3920434006" sldId="295"/>
            <ac:spMk id="11" creationId="{6321F556-4D55-94E8-9644-50D4F3FEBB2B}"/>
          </ac:spMkLst>
        </pc:spChg>
      </pc:sldChg>
      <pc:sldChg chg="modSp add del mod ord">
        <pc:chgData name="Elif Elcin Gunay" userId="81ff3327-dfee-4411-8c6d-316b7988a729" providerId="ADAL" clId="{8FA8041F-4903-40D8-9D85-DBB7B372C822}" dt="2026-06-09T16:24:37.360" v="21782" actId="47"/>
        <pc:sldMkLst>
          <pc:docMk/>
          <pc:sldMk cId="458763792" sldId="296"/>
        </pc:sldMkLst>
        <pc:spChg chg="mod">
          <ac:chgData name="Elif Elcin Gunay" userId="81ff3327-dfee-4411-8c6d-316b7988a729" providerId="ADAL" clId="{8FA8041F-4903-40D8-9D85-DBB7B372C822}" dt="2026-05-28T22:48:26.857" v="3415" actId="1076"/>
          <ac:spMkLst>
            <pc:docMk/>
            <pc:sldMk cId="458763792" sldId="296"/>
            <ac:spMk id="11" creationId="{2B329F3C-C099-E186-403E-CACED738A09B}"/>
          </ac:spMkLst>
        </pc:spChg>
      </pc:sldChg>
      <pc:sldChg chg="modSp new del mod ord">
        <pc:chgData name="Elif Elcin Gunay" userId="81ff3327-dfee-4411-8c6d-316b7988a729" providerId="ADAL" clId="{8FA8041F-4903-40D8-9D85-DBB7B372C822}" dt="2026-06-09T16:24:37.360" v="21782" actId="47"/>
        <pc:sldMkLst>
          <pc:docMk/>
          <pc:sldMk cId="3872207508" sldId="298"/>
        </pc:sldMkLst>
        <pc:spChg chg="mod">
          <ac:chgData name="Elif Elcin Gunay" userId="81ff3327-dfee-4411-8c6d-316b7988a729" providerId="ADAL" clId="{8FA8041F-4903-40D8-9D85-DBB7B372C822}" dt="2026-05-29T22:38:03.560" v="4027" actId="20577"/>
          <ac:spMkLst>
            <pc:docMk/>
            <pc:sldMk cId="3872207508" sldId="298"/>
            <ac:spMk id="3" creationId="{84A7B83D-DD93-CD84-AC14-7C61232C97B1}"/>
          </ac:spMkLst>
        </pc:spChg>
      </pc:sldChg>
      <pc:sldChg chg="addSp delSp modSp add mod ord modAnim modNotesTx">
        <pc:chgData name="Elif Elcin Gunay" userId="81ff3327-dfee-4411-8c6d-316b7988a729" providerId="ADAL" clId="{8FA8041F-4903-40D8-9D85-DBB7B372C822}" dt="2026-06-09T16:22:31.269" v="21750" actId="6549"/>
        <pc:sldMkLst>
          <pc:docMk/>
          <pc:sldMk cId="1973388584" sldId="299"/>
        </pc:sldMkLst>
        <pc:spChg chg="add mod ord">
          <ac:chgData name="Elif Elcin Gunay" userId="81ff3327-dfee-4411-8c6d-316b7988a729" providerId="ADAL" clId="{8FA8041F-4903-40D8-9D85-DBB7B372C822}" dt="2026-06-08T20:06:14.861" v="20827" actId="693"/>
          <ac:spMkLst>
            <pc:docMk/>
            <pc:sldMk cId="1973388584" sldId="299"/>
            <ac:spMk id="2" creationId="{161B5C1B-AB9F-C1EC-363F-E5B222BEBF10}"/>
          </ac:spMkLst>
        </pc:spChg>
        <pc:spChg chg="add del mod">
          <ac:chgData name="Elif Elcin Gunay" userId="81ff3327-dfee-4411-8c6d-316b7988a729" providerId="ADAL" clId="{8FA8041F-4903-40D8-9D85-DBB7B372C822}" dt="2026-06-08T20:04:04.319" v="20788" actId="478"/>
          <ac:spMkLst>
            <pc:docMk/>
            <pc:sldMk cId="1973388584" sldId="299"/>
            <ac:spMk id="4" creationId="{497DF2CB-E667-2181-6769-A4A4193F51DA}"/>
          </ac:spMkLst>
        </pc:spChg>
        <pc:spChg chg="mod">
          <ac:chgData name="Elif Elcin Gunay" userId="81ff3327-dfee-4411-8c6d-316b7988a729" providerId="ADAL" clId="{8FA8041F-4903-40D8-9D85-DBB7B372C822}" dt="2026-05-29T23:39:06.567" v="4031"/>
          <ac:spMkLst>
            <pc:docMk/>
            <pc:sldMk cId="1973388584" sldId="299"/>
            <ac:spMk id="7" creationId="{B4C17748-1B19-15FB-A6E1-B0E6A66D440B}"/>
          </ac:spMkLst>
        </pc:spChg>
        <pc:spChg chg="mod ord">
          <ac:chgData name="Elif Elcin Gunay" userId="81ff3327-dfee-4411-8c6d-316b7988a729" providerId="ADAL" clId="{8FA8041F-4903-40D8-9D85-DBB7B372C822}" dt="2026-06-08T20:22:01.259" v="21052"/>
          <ac:spMkLst>
            <pc:docMk/>
            <pc:sldMk cId="1973388584" sldId="299"/>
            <ac:spMk id="11" creationId="{F919CC5A-A201-C7D2-1D07-8A0EC9C8E312}"/>
          </ac:spMkLst>
        </pc:spChg>
        <pc:picChg chg="add del mod">
          <ac:chgData name="Elif Elcin Gunay" userId="81ff3327-dfee-4411-8c6d-316b7988a729" providerId="ADAL" clId="{8FA8041F-4903-40D8-9D85-DBB7B372C822}" dt="2026-06-08T20:04:47.766" v="20812" actId="478"/>
          <ac:picMkLst>
            <pc:docMk/>
            <pc:sldMk cId="1973388584" sldId="299"/>
            <ac:picMk id="9" creationId="{EC3F40D1-C58B-F7F1-59E9-C3DB50592A58}"/>
          </ac:picMkLst>
        </pc:picChg>
      </pc:sldChg>
      <pc:sldChg chg="addSp delSp modSp add del mod ord">
        <pc:chgData name="Elif Elcin Gunay" userId="81ff3327-dfee-4411-8c6d-316b7988a729" providerId="ADAL" clId="{8FA8041F-4903-40D8-9D85-DBB7B372C822}" dt="2026-06-09T16:24:37.360" v="21782" actId="47"/>
        <pc:sldMkLst>
          <pc:docMk/>
          <pc:sldMk cId="2396007204" sldId="300"/>
        </pc:sldMkLst>
        <pc:spChg chg="mod">
          <ac:chgData name="Elif Elcin Gunay" userId="81ff3327-dfee-4411-8c6d-316b7988a729" providerId="ADAL" clId="{8FA8041F-4903-40D8-9D85-DBB7B372C822}" dt="2026-05-29T23:41:53.544" v="4041" actId="20577"/>
          <ac:spMkLst>
            <pc:docMk/>
            <pc:sldMk cId="2396007204" sldId="300"/>
            <ac:spMk id="11" creationId="{644A28CF-0065-D02A-4249-20E728F1CCAE}"/>
          </ac:spMkLst>
        </pc:spChg>
        <pc:picChg chg="add mod">
          <ac:chgData name="Elif Elcin Gunay" userId="81ff3327-dfee-4411-8c6d-316b7988a729" providerId="ADAL" clId="{8FA8041F-4903-40D8-9D85-DBB7B372C822}" dt="2026-05-29T23:42:15.687" v="4045" actId="1076"/>
          <ac:picMkLst>
            <pc:docMk/>
            <pc:sldMk cId="2396007204" sldId="300"/>
            <ac:picMk id="3" creationId="{C772A38D-2EDB-720E-C91F-8DD7E59043E4}"/>
          </ac:picMkLst>
        </pc:picChg>
      </pc:sldChg>
      <pc:sldChg chg="addSp delSp modSp add del mod ord">
        <pc:chgData name="Elif Elcin Gunay" userId="81ff3327-dfee-4411-8c6d-316b7988a729" providerId="ADAL" clId="{8FA8041F-4903-40D8-9D85-DBB7B372C822}" dt="2026-06-09T16:24:37.360" v="21782" actId="47"/>
        <pc:sldMkLst>
          <pc:docMk/>
          <pc:sldMk cId="1157387276" sldId="301"/>
        </pc:sldMkLst>
        <pc:picChg chg="add mod">
          <ac:chgData name="Elif Elcin Gunay" userId="81ff3327-dfee-4411-8c6d-316b7988a729" providerId="ADAL" clId="{8FA8041F-4903-40D8-9D85-DBB7B372C822}" dt="2026-05-29T23:42:54.835" v="4050" actId="1076"/>
          <ac:picMkLst>
            <pc:docMk/>
            <pc:sldMk cId="1157387276" sldId="301"/>
            <ac:picMk id="8" creationId="{A7ABFCDF-E116-C556-A258-D455BD68ADD0}"/>
          </ac:picMkLst>
        </pc:picChg>
      </pc:sldChg>
      <pc:sldChg chg="addSp delSp modSp add del mod ord">
        <pc:chgData name="Elif Elcin Gunay" userId="81ff3327-dfee-4411-8c6d-316b7988a729" providerId="ADAL" clId="{8FA8041F-4903-40D8-9D85-DBB7B372C822}" dt="2026-06-09T16:24:37.360" v="21782" actId="47"/>
        <pc:sldMkLst>
          <pc:docMk/>
          <pc:sldMk cId="1783238674" sldId="303"/>
        </pc:sldMkLst>
        <pc:picChg chg="add mod">
          <ac:chgData name="Elif Elcin Gunay" userId="81ff3327-dfee-4411-8c6d-316b7988a729" providerId="ADAL" clId="{8FA8041F-4903-40D8-9D85-DBB7B372C822}" dt="2026-05-29T23:43:51.944" v="4055" actId="14100"/>
          <ac:picMkLst>
            <pc:docMk/>
            <pc:sldMk cId="1783238674" sldId="303"/>
            <ac:picMk id="3" creationId="{247FE8A6-E77F-3A9C-D2A2-4A4D7B3213A6}"/>
          </ac:picMkLst>
        </pc:picChg>
      </pc:sldChg>
      <pc:sldChg chg="addSp delSp modSp add del mod ord">
        <pc:chgData name="Elif Elcin Gunay" userId="81ff3327-dfee-4411-8c6d-316b7988a729" providerId="ADAL" clId="{8FA8041F-4903-40D8-9D85-DBB7B372C822}" dt="2026-06-09T16:24:37.360" v="21782" actId="47"/>
        <pc:sldMkLst>
          <pc:docMk/>
          <pc:sldMk cId="3541983760" sldId="304"/>
        </pc:sldMkLst>
        <pc:picChg chg="add mod">
          <ac:chgData name="Elif Elcin Gunay" userId="81ff3327-dfee-4411-8c6d-316b7988a729" providerId="ADAL" clId="{8FA8041F-4903-40D8-9D85-DBB7B372C822}" dt="2026-05-29T23:44:28.881" v="4060" actId="1076"/>
          <ac:picMkLst>
            <pc:docMk/>
            <pc:sldMk cId="3541983760" sldId="304"/>
            <ac:picMk id="8" creationId="{4DFFB653-BE83-9557-5736-CFCD269BA600}"/>
          </ac:picMkLst>
        </pc:picChg>
        <pc:picChg chg="add mod">
          <ac:chgData name="Elif Elcin Gunay" userId="81ff3327-dfee-4411-8c6d-316b7988a729" providerId="ADAL" clId="{8FA8041F-4903-40D8-9D85-DBB7B372C822}" dt="2026-05-29T23:45:09.900" v="4062" actId="1076"/>
          <ac:picMkLst>
            <pc:docMk/>
            <pc:sldMk cId="3541983760" sldId="304"/>
            <ac:picMk id="10" creationId="{372969C3-4562-0D7B-9DA5-8388B5FA6C06}"/>
          </ac:picMkLst>
        </pc:picChg>
      </pc:sldChg>
      <pc:sldChg chg="addSp delSp modSp add mod modNotesTx">
        <pc:chgData name="Elif Elcin Gunay" userId="81ff3327-dfee-4411-8c6d-316b7988a729" providerId="ADAL" clId="{8FA8041F-4903-40D8-9D85-DBB7B372C822}" dt="2026-06-09T16:23:40.660" v="21769" actId="6549"/>
        <pc:sldMkLst>
          <pc:docMk/>
          <pc:sldMk cId="1476664282" sldId="305"/>
        </pc:sldMkLst>
        <pc:spChg chg="add mod">
          <ac:chgData name="Elif Elcin Gunay" userId="81ff3327-dfee-4411-8c6d-316b7988a729" providerId="ADAL" clId="{8FA8041F-4903-40D8-9D85-DBB7B372C822}" dt="2026-06-04T19:25:21.171" v="14605" actId="1076"/>
          <ac:spMkLst>
            <pc:docMk/>
            <pc:sldMk cId="1476664282" sldId="305"/>
            <ac:spMk id="2" creationId="{3F599A2F-A7C4-EB36-CF82-01A960A50779}"/>
          </ac:spMkLst>
        </pc:spChg>
        <pc:spChg chg="add mod">
          <ac:chgData name="Elif Elcin Gunay" userId="81ff3327-dfee-4411-8c6d-316b7988a729" providerId="ADAL" clId="{8FA8041F-4903-40D8-9D85-DBB7B372C822}" dt="2026-06-04T19:26:07.057" v="14610" actId="404"/>
          <ac:spMkLst>
            <pc:docMk/>
            <pc:sldMk cId="1476664282" sldId="305"/>
            <ac:spMk id="3" creationId="{A4A0BAE1-7A75-D2E0-B716-EE72AC65F5D5}"/>
          </ac:spMkLst>
        </pc:spChg>
        <pc:spChg chg="mod">
          <ac:chgData name="Elif Elcin Gunay" userId="81ff3327-dfee-4411-8c6d-316b7988a729" providerId="ADAL" clId="{8FA8041F-4903-40D8-9D85-DBB7B372C822}" dt="2026-06-05T18:03:34.663" v="14983" actId="20577"/>
          <ac:spMkLst>
            <pc:docMk/>
            <pc:sldMk cId="1476664282" sldId="305"/>
            <ac:spMk id="4" creationId="{38826352-9196-0F21-DBB7-285229E6528F}"/>
          </ac:spMkLst>
        </pc:spChg>
        <pc:spChg chg="mod">
          <ac:chgData name="Elif Elcin Gunay" userId="81ff3327-dfee-4411-8c6d-316b7988a729" providerId="ADAL" clId="{8FA8041F-4903-40D8-9D85-DBB7B372C822}" dt="2026-05-30T20:17:22.551" v="4404" actId="1076"/>
          <ac:spMkLst>
            <pc:docMk/>
            <pc:sldMk cId="1476664282" sldId="305"/>
            <ac:spMk id="5" creationId="{21EB99B3-86E5-D4FA-E27A-43C1A9720E74}"/>
          </ac:spMkLst>
        </pc:spChg>
        <pc:spChg chg="mod">
          <ac:chgData name="Elif Elcin Gunay" userId="81ff3327-dfee-4411-8c6d-316b7988a729" providerId="ADAL" clId="{8FA8041F-4903-40D8-9D85-DBB7B372C822}" dt="2026-05-30T20:17:26.781" v="4405" actId="1076"/>
          <ac:spMkLst>
            <pc:docMk/>
            <pc:sldMk cId="1476664282" sldId="305"/>
            <ac:spMk id="6" creationId="{255CBC8E-0CDC-88D3-DB7F-A542EB0D79E7}"/>
          </ac:spMkLst>
        </pc:spChg>
        <pc:spChg chg="add mod">
          <ac:chgData name="Elif Elcin Gunay" userId="81ff3327-dfee-4411-8c6d-316b7988a729" providerId="ADAL" clId="{8FA8041F-4903-40D8-9D85-DBB7B372C822}" dt="2026-05-30T20:17:44.110" v="4406" actId="208"/>
          <ac:spMkLst>
            <pc:docMk/>
            <pc:sldMk cId="1476664282" sldId="305"/>
            <ac:spMk id="8" creationId="{31B3B27B-4C45-7F4D-C722-97F3996A4FAC}"/>
          </ac:spMkLst>
        </pc:spChg>
        <pc:spChg chg="add mod">
          <ac:chgData name="Elif Elcin Gunay" userId="81ff3327-dfee-4411-8c6d-316b7988a729" providerId="ADAL" clId="{8FA8041F-4903-40D8-9D85-DBB7B372C822}" dt="2026-05-30T20:17:44.110" v="4406" actId="208"/>
          <ac:spMkLst>
            <pc:docMk/>
            <pc:sldMk cId="1476664282" sldId="305"/>
            <ac:spMk id="10" creationId="{E3722798-694D-5410-C7BC-CA5C6C81C8AE}"/>
          </ac:spMkLst>
        </pc:spChg>
        <pc:spChg chg="mod">
          <ac:chgData name="Elif Elcin Gunay" userId="81ff3327-dfee-4411-8c6d-316b7988a729" providerId="ADAL" clId="{8FA8041F-4903-40D8-9D85-DBB7B372C822}" dt="2026-05-30T20:18:16.398" v="4412" actId="14100"/>
          <ac:spMkLst>
            <pc:docMk/>
            <pc:sldMk cId="1476664282" sldId="305"/>
            <ac:spMk id="11" creationId="{3397C560-F545-5AC9-44DD-0F3E245A361B}"/>
          </ac:spMkLst>
        </pc:spChg>
        <pc:spChg chg="add mod">
          <ac:chgData name="Elif Elcin Gunay" userId="81ff3327-dfee-4411-8c6d-316b7988a729" providerId="ADAL" clId="{8FA8041F-4903-40D8-9D85-DBB7B372C822}" dt="2026-05-30T20:17:44.110" v="4406" actId="208"/>
          <ac:spMkLst>
            <pc:docMk/>
            <pc:sldMk cId="1476664282" sldId="305"/>
            <ac:spMk id="12" creationId="{FB815AC7-CA15-605A-5C40-DEFF085928CC}"/>
          </ac:spMkLst>
        </pc:spChg>
        <pc:spChg chg="add mod">
          <ac:chgData name="Elif Elcin Gunay" userId="81ff3327-dfee-4411-8c6d-316b7988a729" providerId="ADAL" clId="{8FA8041F-4903-40D8-9D85-DBB7B372C822}" dt="2026-05-30T20:17:44.110" v="4406" actId="208"/>
          <ac:spMkLst>
            <pc:docMk/>
            <pc:sldMk cId="1476664282" sldId="305"/>
            <ac:spMk id="13" creationId="{CBAA04B3-132D-2C26-B06E-25ED4C2438AD}"/>
          </ac:spMkLst>
        </pc:spChg>
        <pc:spChg chg="add mod">
          <ac:chgData name="Elif Elcin Gunay" userId="81ff3327-dfee-4411-8c6d-316b7988a729" providerId="ADAL" clId="{8FA8041F-4903-40D8-9D85-DBB7B372C822}" dt="2026-05-30T20:17:44.110" v="4406" actId="208"/>
          <ac:spMkLst>
            <pc:docMk/>
            <pc:sldMk cId="1476664282" sldId="305"/>
            <ac:spMk id="14" creationId="{0939266B-8F91-0257-24DE-DFA9BBB11918}"/>
          </ac:spMkLst>
        </pc:spChg>
        <pc:spChg chg="add mod">
          <ac:chgData name="Elif Elcin Gunay" userId="81ff3327-dfee-4411-8c6d-316b7988a729" providerId="ADAL" clId="{8FA8041F-4903-40D8-9D85-DBB7B372C822}" dt="2026-05-30T20:17:04.885" v="4402" actId="1035"/>
          <ac:spMkLst>
            <pc:docMk/>
            <pc:sldMk cId="1476664282" sldId="305"/>
            <ac:spMk id="15" creationId="{066FFA55-5BE2-7622-AC8C-F013702164FC}"/>
          </ac:spMkLst>
        </pc:spChg>
        <pc:spChg chg="add mod">
          <ac:chgData name="Elif Elcin Gunay" userId="81ff3327-dfee-4411-8c6d-316b7988a729" providerId="ADAL" clId="{8FA8041F-4903-40D8-9D85-DBB7B372C822}" dt="2026-05-30T20:15:28.084" v="4328" actId="1076"/>
          <ac:spMkLst>
            <pc:docMk/>
            <pc:sldMk cId="1476664282" sldId="305"/>
            <ac:spMk id="16" creationId="{BE78A7B5-5908-D3C9-7E4C-2F135C19934A}"/>
          </ac:spMkLst>
        </pc:spChg>
        <pc:spChg chg="add mod">
          <ac:chgData name="Elif Elcin Gunay" userId="81ff3327-dfee-4411-8c6d-316b7988a729" providerId="ADAL" clId="{8FA8041F-4903-40D8-9D85-DBB7B372C822}" dt="2026-05-30T20:17:04.885" v="4402" actId="1035"/>
          <ac:spMkLst>
            <pc:docMk/>
            <pc:sldMk cId="1476664282" sldId="305"/>
            <ac:spMk id="17" creationId="{9987F8C6-075D-6B42-D435-81EE8050F550}"/>
          </ac:spMkLst>
        </pc:spChg>
      </pc:sldChg>
      <pc:sldChg chg="addSp delSp modSp add mod modNotesTx">
        <pc:chgData name="Elif Elcin Gunay" userId="81ff3327-dfee-4411-8c6d-316b7988a729" providerId="ADAL" clId="{8FA8041F-4903-40D8-9D85-DBB7B372C822}" dt="2026-06-09T16:23:44.129" v="21770" actId="6549"/>
        <pc:sldMkLst>
          <pc:docMk/>
          <pc:sldMk cId="4160912042" sldId="306"/>
        </pc:sldMkLst>
        <pc:spChg chg="mod">
          <ac:chgData name="Elif Elcin Gunay" userId="81ff3327-dfee-4411-8c6d-316b7988a729" providerId="ADAL" clId="{8FA8041F-4903-40D8-9D85-DBB7B372C822}" dt="2026-05-30T20:38:26.118" v="4821" actId="20577"/>
          <ac:spMkLst>
            <pc:docMk/>
            <pc:sldMk cId="4160912042" sldId="306"/>
            <ac:spMk id="4" creationId="{B8DFAF2E-1B59-9A30-EF22-D9F2AB3BEE7A}"/>
          </ac:spMkLst>
        </pc:spChg>
        <pc:spChg chg="mod">
          <ac:chgData name="Elif Elcin Gunay" userId="81ff3327-dfee-4411-8c6d-316b7988a729" providerId="ADAL" clId="{8FA8041F-4903-40D8-9D85-DBB7B372C822}" dt="2026-06-04T19:26:53.320" v="14613" actId="1076"/>
          <ac:spMkLst>
            <pc:docMk/>
            <pc:sldMk cId="4160912042" sldId="306"/>
            <ac:spMk id="5" creationId="{F1E9E20B-145B-80D2-7AAD-059D05F71859}"/>
          </ac:spMkLst>
        </pc:spChg>
        <pc:spChg chg="mod">
          <ac:chgData name="Elif Elcin Gunay" userId="81ff3327-dfee-4411-8c6d-316b7988a729" providerId="ADAL" clId="{8FA8041F-4903-40D8-9D85-DBB7B372C822}" dt="2026-06-04T19:27:08.065" v="14615" actId="1076"/>
          <ac:spMkLst>
            <pc:docMk/>
            <pc:sldMk cId="4160912042" sldId="306"/>
            <ac:spMk id="6" creationId="{3C4EC9FE-C2C3-E64F-2EE5-7CA9D599B2D4}"/>
          </ac:spMkLst>
        </pc:spChg>
        <pc:spChg chg="mod">
          <ac:chgData name="Elif Elcin Gunay" userId="81ff3327-dfee-4411-8c6d-316b7988a729" providerId="ADAL" clId="{8FA8041F-4903-40D8-9D85-DBB7B372C822}" dt="2026-06-07T20:59:17.536" v="19451"/>
          <ac:spMkLst>
            <pc:docMk/>
            <pc:sldMk cId="4160912042" sldId="306"/>
            <ac:spMk id="7" creationId="{1FD76B41-E4B7-4F72-5462-2761F5C21657}"/>
          </ac:spMkLst>
        </pc:spChg>
        <pc:spChg chg="mod">
          <ac:chgData name="Elif Elcin Gunay" userId="81ff3327-dfee-4411-8c6d-316b7988a729" providerId="ADAL" clId="{8FA8041F-4903-40D8-9D85-DBB7B372C822}" dt="2026-05-31T17:08:50.913" v="6577" actId="1076"/>
          <ac:spMkLst>
            <pc:docMk/>
            <pc:sldMk cId="4160912042" sldId="306"/>
            <ac:spMk id="11" creationId="{9B8E9435-CE08-EFF4-7907-6BFA35B06B99}"/>
          </ac:spMkLst>
        </pc:spChg>
        <pc:spChg chg="mod">
          <ac:chgData name="Elif Elcin Gunay" userId="81ff3327-dfee-4411-8c6d-316b7988a729" providerId="ADAL" clId="{8FA8041F-4903-40D8-9D85-DBB7B372C822}" dt="2026-05-30T20:24:12.839" v="4523"/>
          <ac:spMkLst>
            <pc:docMk/>
            <pc:sldMk cId="4160912042" sldId="306"/>
            <ac:spMk id="19" creationId="{8BF70A26-DC52-AAC4-C28E-1364AFD6D5EB}"/>
          </ac:spMkLst>
        </pc:spChg>
        <pc:spChg chg="mod">
          <ac:chgData name="Elif Elcin Gunay" userId="81ff3327-dfee-4411-8c6d-316b7988a729" providerId="ADAL" clId="{8FA8041F-4903-40D8-9D85-DBB7B372C822}" dt="2026-05-30T20:27:02.609" v="4590" actId="1076"/>
          <ac:spMkLst>
            <pc:docMk/>
            <pc:sldMk cId="4160912042" sldId="306"/>
            <ac:spMk id="20" creationId="{2C336DD4-62E0-B64F-2567-1CB59DED9EA8}"/>
          </ac:spMkLst>
        </pc:spChg>
        <pc:spChg chg="mod">
          <ac:chgData name="Elif Elcin Gunay" userId="81ff3327-dfee-4411-8c6d-316b7988a729" providerId="ADAL" clId="{8FA8041F-4903-40D8-9D85-DBB7B372C822}" dt="2026-05-30T20:27:22.437" v="4595" actId="1037"/>
          <ac:spMkLst>
            <pc:docMk/>
            <pc:sldMk cId="4160912042" sldId="306"/>
            <ac:spMk id="21" creationId="{3C327AEA-11F0-F913-DF81-D54044D117A8}"/>
          </ac:spMkLst>
        </pc:spChg>
        <pc:spChg chg="mod">
          <ac:chgData name="Elif Elcin Gunay" userId="81ff3327-dfee-4411-8c6d-316b7988a729" providerId="ADAL" clId="{8FA8041F-4903-40D8-9D85-DBB7B372C822}" dt="2026-05-30T20:27:26.711" v="4597" actId="1037"/>
          <ac:spMkLst>
            <pc:docMk/>
            <pc:sldMk cId="4160912042" sldId="306"/>
            <ac:spMk id="22" creationId="{E1FBB4C7-D0A2-A03A-99FB-4A3511412B9A}"/>
          </ac:spMkLst>
        </pc:spChg>
        <pc:spChg chg="mod">
          <ac:chgData name="Elif Elcin Gunay" userId="81ff3327-dfee-4411-8c6d-316b7988a729" providerId="ADAL" clId="{8FA8041F-4903-40D8-9D85-DBB7B372C822}" dt="2026-05-30T20:28:02.867" v="4605" actId="1037"/>
          <ac:spMkLst>
            <pc:docMk/>
            <pc:sldMk cId="4160912042" sldId="306"/>
            <ac:spMk id="24" creationId="{A77B9676-2CD3-36DB-FAC4-82FEB081B47C}"/>
          </ac:spMkLst>
        </pc:spChg>
        <pc:spChg chg="mod">
          <ac:chgData name="Elif Elcin Gunay" userId="81ff3327-dfee-4411-8c6d-316b7988a729" providerId="ADAL" clId="{8FA8041F-4903-40D8-9D85-DBB7B372C822}" dt="2026-05-30T20:28:16.965" v="4610" actId="1037"/>
          <ac:spMkLst>
            <pc:docMk/>
            <pc:sldMk cId="4160912042" sldId="306"/>
            <ac:spMk id="25" creationId="{62C04094-7F38-DCA7-2249-D736A8ECAEF3}"/>
          </ac:spMkLst>
        </pc:spChg>
        <pc:spChg chg="mod">
          <ac:chgData name="Elif Elcin Gunay" userId="81ff3327-dfee-4411-8c6d-316b7988a729" providerId="ADAL" clId="{8FA8041F-4903-40D8-9D85-DBB7B372C822}" dt="2026-05-30T20:28:23.498" v="4612" actId="1037"/>
          <ac:spMkLst>
            <pc:docMk/>
            <pc:sldMk cId="4160912042" sldId="306"/>
            <ac:spMk id="26" creationId="{6CDC0602-3E13-48D6-CD3E-9D2AFA64C1A4}"/>
          </ac:spMkLst>
        </pc:spChg>
        <pc:spChg chg="mod">
          <ac:chgData name="Elif Elcin Gunay" userId="81ff3327-dfee-4411-8c6d-316b7988a729" providerId="ADAL" clId="{8FA8041F-4903-40D8-9D85-DBB7B372C822}" dt="2026-05-30T20:28:32.789" v="4617" actId="1037"/>
          <ac:spMkLst>
            <pc:docMk/>
            <pc:sldMk cId="4160912042" sldId="306"/>
            <ac:spMk id="27" creationId="{27BF5B38-509E-4993-6C81-0D478CA20CB1}"/>
          </ac:spMkLst>
        </pc:spChg>
        <pc:spChg chg="mod">
          <ac:chgData name="Elif Elcin Gunay" userId="81ff3327-dfee-4411-8c6d-316b7988a729" providerId="ADAL" clId="{8FA8041F-4903-40D8-9D85-DBB7B372C822}" dt="2026-05-30T20:28:42.313" v="4622" actId="1037"/>
          <ac:spMkLst>
            <pc:docMk/>
            <pc:sldMk cId="4160912042" sldId="306"/>
            <ac:spMk id="28" creationId="{3FF34C61-C34C-BA55-6DDB-D63A086D5708}"/>
          </ac:spMkLst>
        </pc:spChg>
        <pc:spChg chg="mod">
          <ac:chgData name="Elif Elcin Gunay" userId="81ff3327-dfee-4411-8c6d-316b7988a729" providerId="ADAL" clId="{8FA8041F-4903-40D8-9D85-DBB7B372C822}" dt="2026-05-30T20:27:13.705" v="4592" actId="14100"/>
          <ac:spMkLst>
            <pc:docMk/>
            <pc:sldMk cId="4160912042" sldId="306"/>
            <ac:spMk id="39" creationId="{5EA12058-B296-B2F4-B9EE-F07017B2596A}"/>
          </ac:spMkLst>
        </pc:spChg>
        <pc:spChg chg="mod">
          <ac:chgData name="Elif Elcin Gunay" userId="81ff3327-dfee-4411-8c6d-316b7988a729" providerId="ADAL" clId="{8FA8041F-4903-40D8-9D85-DBB7B372C822}" dt="2026-05-31T17:08:47.433" v="6576" actId="1076"/>
          <ac:spMkLst>
            <pc:docMk/>
            <pc:sldMk cId="4160912042" sldId="306"/>
            <ac:spMk id="40" creationId="{5AECB5BD-C8AB-5F11-A72B-5F3F1BF2D7C2}"/>
          </ac:spMkLst>
        </pc:spChg>
        <pc:spChg chg="mod">
          <ac:chgData name="Elif Elcin Gunay" userId="81ff3327-dfee-4411-8c6d-316b7988a729" providerId="ADAL" clId="{8FA8041F-4903-40D8-9D85-DBB7B372C822}" dt="2026-05-30T20:37:28.684" v="4810" actId="1035"/>
          <ac:spMkLst>
            <pc:docMk/>
            <pc:sldMk cId="4160912042" sldId="306"/>
            <ac:spMk id="41" creationId="{1A2CE950-3244-08C0-010A-202BA4F034B6}"/>
          </ac:spMkLst>
        </pc:spChg>
        <pc:spChg chg="mod">
          <ac:chgData name="Elif Elcin Gunay" userId="81ff3327-dfee-4411-8c6d-316b7988a729" providerId="ADAL" clId="{8FA8041F-4903-40D8-9D85-DBB7B372C822}" dt="2026-05-30T20:37:13.392" v="4806" actId="1076"/>
          <ac:spMkLst>
            <pc:docMk/>
            <pc:sldMk cId="4160912042" sldId="306"/>
            <ac:spMk id="42" creationId="{292A0C97-82B7-5A7F-2798-D1312B5C8C20}"/>
          </ac:spMkLst>
        </pc:spChg>
        <pc:spChg chg="mod">
          <ac:chgData name="Elif Elcin Gunay" userId="81ff3327-dfee-4411-8c6d-316b7988a729" providerId="ADAL" clId="{8FA8041F-4903-40D8-9D85-DBB7B372C822}" dt="2026-05-30T20:26:50.559" v="4588" actId="1076"/>
          <ac:spMkLst>
            <pc:docMk/>
            <pc:sldMk cId="4160912042" sldId="306"/>
            <ac:spMk id="43" creationId="{3B0CB65E-B123-5EF2-B718-50D458F3F8CF}"/>
          </ac:spMkLst>
        </pc:spChg>
        <pc:spChg chg="mod">
          <ac:chgData name="Elif Elcin Gunay" userId="81ff3327-dfee-4411-8c6d-316b7988a729" providerId="ADAL" clId="{8FA8041F-4903-40D8-9D85-DBB7B372C822}" dt="2026-05-30T20:24:12.839" v="4523"/>
          <ac:spMkLst>
            <pc:docMk/>
            <pc:sldMk cId="4160912042" sldId="306"/>
            <ac:spMk id="44" creationId="{9AE78E1F-BEF1-5E90-CA0C-8E8FB4E2E7B5}"/>
          </ac:spMkLst>
        </pc:spChg>
        <pc:spChg chg="mod">
          <ac:chgData name="Elif Elcin Gunay" userId="81ff3327-dfee-4411-8c6d-316b7988a729" providerId="ADAL" clId="{8FA8041F-4903-40D8-9D85-DBB7B372C822}" dt="2026-05-30T20:29:23.973" v="4625" actId="207"/>
          <ac:spMkLst>
            <pc:docMk/>
            <pc:sldMk cId="4160912042" sldId="306"/>
            <ac:spMk id="47" creationId="{A07853CB-1505-3709-0B5B-4F560C3207AC}"/>
          </ac:spMkLst>
        </pc:spChg>
        <pc:spChg chg="mod">
          <ac:chgData name="Elif Elcin Gunay" userId="81ff3327-dfee-4411-8c6d-316b7988a729" providerId="ADAL" clId="{8FA8041F-4903-40D8-9D85-DBB7B372C822}" dt="2026-05-30T20:29:23.973" v="4625" actId="207"/>
          <ac:spMkLst>
            <pc:docMk/>
            <pc:sldMk cId="4160912042" sldId="306"/>
            <ac:spMk id="49" creationId="{854086CC-DD97-7448-016A-691D6DADAD15}"/>
          </ac:spMkLst>
        </pc:spChg>
        <pc:spChg chg="mod">
          <ac:chgData name="Elif Elcin Gunay" userId="81ff3327-dfee-4411-8c6d-316b7988a729" providerId="ADAL" clId="{8FA8041F-4903-40D8-9D85-DBB7B372C822}" dt="2026-05-30T20:29:23.973" v="4625" actId="207"/>
          <ac:spMkLst>
            <pc:docMk/>
            <pc:sldMk cId="4160912042" sldId="306"/>
            <ac:spMk id="50" creationId="{F1DE0A4F-4897-654A-E6B4-C47C110CBC27}"/>
          </ac:spMkLst>
        </pc:spChg>
        <pc:spChg chg="mod">
          <ac:chgData name="Elif Elcin Gunay" userId="81ff3327-dfee-4411-8c6d-316b7988a729" providerId="ADAL" clId="{8FA8041F-4903-40D8-9D85-DBB7B372C822}" dt="2026-06-09T16:13:40.603" v="21698" actId="1036"/>
          <ac:spMkLst>
            <pc:docMk/>
            <pc:sldMk cId="4160912042" sldId="306"/>
            <ac:spMk id="51" creationId="{A01610CD-1175-8E2F-7FF5-7B3466D13000}"/>
          </ac:spMkLst>
        </pc:spChg>
        <pc:spChg chg="mod">
          <ac:chgData name="Elif Elcin Gunay" userId="81ff3327-dfee-4411-8c6d-316b7988a729" providerId="ADAL" clId="{8FA8041F-4903-40D8-9D85-DBB7B372C822}" dt="2026-05-30T20:29:23.973" v="4625" actId="207"/>
          <ac:spMkLst>
            <pc:docMk/>
            <pc:sldMk cId="4160912042" sldId="306"/>
            <ac:spMk id="52" creationId="{21AB0702-272F-B19D-60B3-8D9FB5711446}"/>
          </ac:spMkLst>
        </pc:spChg>
        <pc:spChg chg="mod">
          <ac:chgData name="Elif Elcin Gunay" userId="81ff3327-dfee-4411-8c6d-316b7988a729" providerId="ADAL" clId="{8FA8041F-4903-40D8-9D85-DBB7B372C822}" dt="2026-05-30T20:29:23.973" v="4625" actId="207"/>
          <ac:spMkLst>
            <pc:docMk/>
            <pc:sldMk cId="4160912042" sldId="306"/>
            <ac:spMk id="53" creationId="{1EC7DCD3-FD05-9E1D-7EC3-B961FB82C300}"/>
          </ac:spMkLst>
        </pc:spChg>
        <pc:spChg chg="mod">
          <ac:chgData name="Elif Elcin Gunay" userId="81ff3327-dfee-4411-8c6d-316b7988a729" providerId="ADAL" clId="{8FA8041F-4903-40D8-9D85-DBB7B372C822}" dt="2026-05-30T20:29:23.973" v="4625" actId="207"/>
          <ac:spMkLst>
            <pc:docMk/>
            <pc:sldMk cId="4160912042" sldId="306"/>
            <ac:spMk id="54" creationId="{5C3A0BF2-390E-B894-2571-A41026165117}"/>
          </ac:spMkLst>
        </pc:spChg>
        <pc:spChg chg="mod">
          <ac:chgData name="Elif Elcin Gunay" userId="81ff3327-dfee-4411-8c6d-316b7988a729" providerId="ADAL" clId="{8FA8041F-4903-40D8-9D85-DBB7B372C822}" dt="2026-05-30T20:29:23.973" v="4625" actId="207"/>
          <ac:spMkLst>
            <pc:docMk/>
            <pc:sldMk cId="4160912042" sldId="306"/>
            <ac:spMk id="55" creationId="{E3A40F2C-69CB-4290-BC6B-F0D3FC4C268B}"/>
          </ac:spMkLst>
        </pc:spChg>
        <pc:spChg chg="mod">
          <ac:chgData name="Elif Elcin Gunay" userId="81ff3327-dfee-4411-8c6d-316b7988a729" providerId="ADAL" clId="{8FA8041F-4903-40D8-9D85-DBB7B372C822}" dt="2026-05-30T20:30:00.017" v="4631" actId="207"/>
          <ac:spMkLst>
            <pc:docMk/>
            <pc:sldMk cId="4160912042" sldId="306"/>
            <ac:spMk id="59" creationId="{74A3D5E4-2C12-8130-8781-53C2FD7692CF}"/>
          </ac:spMkLst>
        </pc:spChg>
        <pc:spChg chg="mod">
          <ac:chgData name="Elif Elcin Gunay" userId="81ff3327-dfee-4411-8c6d-316b7988a729" providerId="ADAL" clId="{8FA8041F-4903-40D8-9D85-DBB7B372C822}" dt="2026-05-30T20:30:00.017" v="4631" actId="207"/>
          <ac:spMkLst>
            <pc:docMk/>
            <pc:sldMk cId="4160912042" sldId="306"/>
            <ac:spMk id="60" creationId="{7E0723F0-295F-9691-E9C0-9D89BEBC7646}"/>
          </ac:spMkLst>
        </pc:spChg>
        <pc:spChg chg="mod">
          <ac:chgData name="Elif Elcin Gunay" userId="81ff3327-dfee-4411-8c6d-316b7988a729" providerId="ADAL" clId="{8FA8041F-4903-40D8-9D85-DBB7B372C822}" dt="2026-05-30T20:30:09.436" v="4632" actId="207"/>
          <ac:spMkLst>
            <pc:docMk/>
            <pc:sldMk cId="4160912042" sldId="306"/>
            <ac:spMk id="61" creationId="{916A424D-0A57-CFD7-FE83-E50FBEC1109E}"/>
          </ac:spMkLst>
        </pc:spChg>
        <pc:spChg chg="mod">
          <ac:chgData name="Elif Elcin Gunay" userId="81ff3327-dfee-4411-8c6d-316b7988a729" providerId="ADAL" clId="{8FA8041F-4903-40D8-9D85-DBB7B372C822}" dt="2026-05-30T20:30:09.436" v="4632" actId="207"/>
          <ac:spMkLst>
            <pc:docMk/>
            <pc:sldMk cId="4160912042" sldId="306"/>
            <ac:spMk id="62" creationId="{C0B734FB-FFC7-105E-346D-3B8360E151AC}"/>
          </ac:spMkLst>
        </pc:spChg>
        <pc:spChg chg="mod">
          <ac:chgData name="Elif Elcin Gunay" userId="81ff3327-dfee-4411-8c6d-316b7988a729" providerId="ADAL" clId="{8FA8041F-4903-40D8-9D85-DBB7B372C822}" dt="2026-05-30T20:30:09.436" v="4632" actId="207"/>
          <ac:spMkLst>
            <pc:docMk/>
            <pc:sldMk cId="4160912042" sldId="306"/>
            <ac:spMk id="63" creationId="{A64E8694-F801-0220-26D7-A971F5AF014A}"/>
          </ac:spMkLst>
        </pc:spChg>
        <pc:spChg chg="mod">
          <ac:chgData name="Elif Elcin Gunay" userId="81ff3327-dfee-4411-8c6d-316b7988a729" providerId="ADAL" clId="{8FA8041F-4903-40D8-9D85-DBB7B372C822}" dt="2026-05-30T20:30:09.436" v="4632" actId="207"/>
          <ac:spMkLst>
            <pc:docMk/>
            <pc:sldMk cId="4160912042" sldId="306"/>
            <ac:spMk id="64" creationId="{D9B6E4BD-8581-E5DA-1DCB-39B161788C55}"/>
          </ac:spMkLst>
        </pc:spChg>
        <pc:spChg chg="mod">
          <ac:chgData name="Elif Elcin Gunay" userId="81ff3327-dfee-4411-8c6d-316b7988a729" providerId="ADAL" clId="{8FA8041F-4903-40D8-9D85-DBB7B372C822}" dt="2026-05-30T20:30:09.436" v="4632" actId="207"/>
          <ac:spMkLst>
            <pc:docMk/>
            <pc:sldMk cId="4160912042" sldId="306"/>
            <ac:spMk id="65" creationId="{5C6CB9F3-71AC-D7B8-9C78-33ADC3F5C894}"/>
          </ac:spMkLst>
        </pc:spChg>
        <pc:spChg chg="mod">
          <ac:chgData name="Elif Elcin Gunay" userId="81ff3327-dfee-4411-8c6d-316b7988a729" providerId="ADAL" clId="{8FA8041F-4903-40D8-9D85-DBB7B372C822}" dt="2026-05-30T20:28:49.157" v="4624" actId="1038"/>
          <ac:spMkLst>
            <pc:docMk/>
            <pc:sldMk cId="4160912042" sldId="306"/>
            <ac:spMk id="68" creationId="{1055AD41-ED08-EC4A-46BE-B93FD5EB9984}"/>
          </ac:spMkLst>
        </pc:spChg>
        <pc:spChg chg="mod">
          <ac:chgData name="Elif Elcin Gunay" userId="81ff3327-dfee-4411-8c6d-316b7988a729" providerId="ADAL" clId="{8FA8041F-4903-40D8-9D85-DBB7B372C822}" dt="2026-05-30T20:29:39.474" v="4630" actId="1036"/>
          <ac:spMkLst>
            <pc:docMk/>
            <pc:sldMk cId="4160912042" sldId="306"/>
            <ac:spMk id="72" creationId="{FDD82781-8B2B-525E-8A38-AAE2CD97F270}"/>
          </ac:spMkLst>
        </pc:spChg>
        <pc:spChg chg="mod">
          <ac:chgData name="Elif Elcin Gunay" userId="81ff3327-dfee-4411-8c6d-316b7988a729" providerId="ADAL" clId="{8FA8041F-4903-40D8-9D85-DBB7B372C822}" dt="2026-05-30T20:29:35.287" v="4628" actId="1035"/>
          <ac:spMkLst>
            <pc:docMk/>
            <pc:sldMk cId="4160912042" sldId="306"/>
            <ac:spMk id="73" creationId="{4D0A6084-EA7E-A91C-E9AE-A3DF145C74B6}"/>
          </ac:spMkLst>
        </pc:spChg>
        <pc:spChg chg="mod">
          <ac:chgData name="Elif Elcin Gunay" userId="81ff3327-dfee-4411-8c6d-316b7988a729" providerId="ADAL" clId="{8FA8041F-4903-40D8-9D85-DBB7B372C822}" dt="2026-05-30T20:29:37.586" v="4629" actId="1035"/>
          <ac:spMkLst>
            <pc:docMk/>
            <pc:sldMk cId="4160912042" sldId="306"/>
            <ac:spMk id="74" creationId="{6B7C01FF-8761-5579-9861-83D707FDF263}"/>
          </ac:spMkLst>
        </pc:spChg>
        <pc:spChg chg="mod">
          <ac:chgData name="Elif Elcin Gunay" userId="81ff3327-dfee-4411-8c6d-316b7988a729" providerId="ADAL" clId="{8FA8041F-4903-40D8-9D85-DBB7B372C822}" dt="2026-06-04T19:27:02.636" v="14614" actId="207"/>
          <ac:spMkLst>
            <pc:docMk/>
            <pc:sldMk cId="4160912042" sldId="306"/>
            <ac:spMk id="75" creationId="{97724BBF-4966-C5B8-9E6B-D3F413CE583A}"/>
          </ac:spMkLst>
        </pc:spChg>
        <pc:spChg chg="mod">
          <ac:chgData name="Elif Elcin Gunay" userId="81ff3327-dfee-4411-8c6d-316b7988a729" providerId="ADAL" clId="{8FA8041F-4903-40D8-9D85-DBB7B372C822}" dt="2026-06-04T19:27:02.636" v="14614" actId="207"/>
          <ac:spMkLst>
            <pc:docMk/>
            <pc:sldMk cId="4160912042" sldId="306"/>
            <ac:spMk id="76" creationId="{E37E04BB-0E6D-8286-B059-946AF9FE45DD}"/>
          </ac:spMkLst>
        </pc:spChg>
        <pc:spChg chg="mod">
          <ac:chgData name="Elif Elcin Gunay" userId="81ff3327-dfee-4411-8c6d-316b7988a729" providerId="ADAL" clId="{8FA8041F-4903-40D8-9D85-DBB7B372C822}" dt="2026-06-04T19:27:02.636" v="14614" actId="207"/>
          <ac:spMkLst>
            <pc:docMk/>
            <pc:sldMk cId="4160912042" sldId="306"/>
            <ac:spMk id="77" creationId="{5917C738-056C-254E-57F1-983050714D24}"/>
          </ac:spMkLst>
        </pc:spChg>
        <pc:spChg chg="mod">
          <ac:chgData name="Elif Elcin Gunay" userId="81ff3327-dfee-4411-8c6d-316b7988a729" providerId="ADAL" clId="{8FA8041F-4903-40D8-9D85-DBB7B372C822}" dt="2026-06-04T19:27:02.636" v="14614" actId="207"/>
          <ac:spMkLst>
            <pc:docMk/>
            <pc:sldMk cId="4160912042" sldId="306"/>
            <ac:spMk id="78" creationId="{D2EB211F-7AFB-7D64-9216-4937889382E2}"/>
          </ac:spMkLst>
        </pc:spChg>
        <pc:spChg chg="mod">
          <ac:chgData name="Elif Elcin Gunay" userId="81ff3327-dfee-4411-8c6d-316b7988a729" providerId="ADAL" clId="{8FA8041F-4903-40D8-9D85-DBB7B372C822}" dt="2026-06-04T19:26:44.280" v="14611" actId="207"/>
          <ac:spMkLst>
            <pc:docMk/>
            <pc:sldMk cId="4160912042" sldId="306"/>
            <ac:spMk id="79" creationId="{86B88DAB-94CB-E234-33B6-ABEE866C7067}"/>
          </ac:spMkLst>
        </pc:spChg>
        <pc:spChg chg="mod">
          <ac:chgData name="Elif Elcin Gunay" userId="81ff3327-dfee-4411-8c6d-316b7988a729" providerId="ADAL" clId="{8FA8041F-4903-40D8-9D85-DBB7B372C822}" dt="2026-06-04T19:26:48.551" v="14612" actId="207"/>
          <ac:spMkLst>
            <pc:docMk/>
            <pc:sldMk cId="4160912042" sldId="306"/>
            <ac:spMk id="80" creationId="{05E851FB-E5A3-9A12-60CE-B78E9700C260}"/>
          </ac:spMkLst>
        </pc:spChg>
        <pc:spChg chg="mod">
          <ac:chgData name="Elif Elcin Gunay" userId="81ff3327-dfee-4411-8c6d-316b7988a729" providerId="ADAL" clId="{8FA8041F-4903-40D8-9D85-DBB7B372C822}" dt="2026-06-04T19:27:02.636" v="14614" actId="207"/>
          <ac:spMkLst>
            <pc:docMk/>
            <pc:sldMk cId="4160912042" sldId="306"/>
            <ac:spMk id="81" creationId="{2711F5E6-9B2C-B671-4547-3A61DF05513E}"/>
          </ac:spMkLst>
        </pc:spChg>
        <pc:spChg chg="mod">
          <ac:chgData name="Elif Elcin Gunay" userId="81ff3327-dfee-4411-8c6d-316b7988a729" providerId="ADAL" clId="{8FA8041F-4903-40D8-9D85-DBB7B372C822}" dt="2026-06-04T19:28:09.869" v="14622" actId="14100"/>
          <ac:spMkLst>
            <pc:docMk/>
            <pc:sldMk cId="4160912042" sldId="306"/>
            <ac:spMk id="82" creationId="{FB1CA492-C91E-D401-C7C6-9C841E2B896C}"/>
          </ac:spMkLst>
        </pc:spChg>
        <pc:spChg chg="mod">
          <ac:chgData name="Elif Elcin Gunay" userId="81ff3327-dfee-4411-8c6d-316b7988a729" providerId="ADAL" clId="{8FA8041F-4903-40D8-9D85-DBB7B372C822}" dt="2026-06-04T19:28:17.026" v="14623" actId="14100"/>
          <ac:spMkLst>
            <pc:docMk/>
            <pc:sldMk cId="4160912042" sldId="306"/>
            <ac:spMk id="83" creationId="{CB452DD9-5716-0448-B99E-E7A6F9E400E8}"/>
          </ac:spMkLst>
        </pc:spChg>
        <pc:spChg chg="mod">
          <ac:chgData name="Elif Elcin Gunay" userId="81ff3327-dfee-4411-8c6d-316b7988a729" providerId="ADAL" clId="{8FA8041F-4903-40D8-9D85-DBB7B372C822}" dt="2026-06-04T19:29:14.705" v="14638" actId="1035"/>
          <ac:spMkLst>
            <pc:docMk/>
            <pc:sldMk cId="4160912042" sldId="306"/>
            <ac:spMk id="87" creationId="{6D133436-ABC3-4CED-729B-335D8E49AD75}"/>
          </ac:spMkLst>
        </pc:spChg>
        <pc:spChg chg="mod">
          <ac:chgData name="Elif Elcin Gunay" userId="81ff3327-dfee-4411-8c6d-316b7988a729" providerId="ADAL" clId="{8FA8041F-4903-40D8-9D85-DBB7B372C822}" dt="2026-05-30T20:30:24.793" v="4636" actId="1076"/>
          <ac:spMkLst>
            <pc:docMk/>
            <pc:sldMk cId="4160912042" sldId="306"/>
            <ac:spMk id="89" creationId="{9424ECF3-26DD-B55D-2FA9-5F1BF1C9DF84}"/>
          </ac:spMkLst>
        </pc:spChg>
        <pc:spChg chg="mod">
          <ac:chgData name="Elif Elcin Gunay" userId="81ff3327-dfee-4411-8c6d-316b7988a729" providerId="ADAL" clId="{8FA8041F-4903-40D8-9D85-DBB7B372C822}" dt="2026-05-30T20:30:27.209" v="4639" actId="1038"/>
          <ac:spMkLst>
            <pc:docMk/>
            <pc:sldMk cId="4160912042" sldId="306"/>
            <ac:spMk id="90" creationId="{404319CB-48D0-F4A8-A046-14E5BF53A7F5}"/>
          </ac:spMkLst>
        </pc:spChg>
        <pc:spChg chg="mod">
          <ac:chgData name="Elif Elcin Gunay" userId="81ff3327-dfee-4411-8c6d-316b7988a729" providerId="ADAL" clId="{8FA8041F-4903-40D8-9D85-DBB7B372C822}" dt="2026-05-30T20:30:42.921" v="4643" actId="6549"/>
          <ac:spMkLst>
            <pc:docMk/>
            <pc:sldMk cId="4160912042" sldId="306"/>
            <ac:spMk id="91" creationId="{CE6815B6-8E79-F001-F9DB-4145823C5F7E}"/>
          </ac:spMkLst>
        </pc:spChg>
        <pc:spChg chg="mod">
          <ac:chgData name="Elif Elcin Gunay" userId="81ff3327-dfee-4411-8c6d-316b7988a729" providerId="ADAL" clId="{8FA8041F-4903-40D8-9D85-DBB7B372C822}" dt="2026-05-30T20:30:33.492" v="4640" actId="693"/>
          <ac:spMkLst>
            <pc:docMk/>
            <pc:sldMk cId="4160912042" sldId="306"/>
            <ac:spMk id="92" creationId="{7E3C8BCC-EF34-F239-3F68-0329DCA5846C}"/>
          </ac:spMkLst>
        </pc:spChg>
        <pc:spChg chg="add mod">
          <ac:chgData name="Elif Elcin Gunay" userId="81ff3327-dfee-4411-8c6d-316b7988a729" providerId="ADAL" clId="{8FA8041F-4903-40D8-9D85-DBB7B372C822}" dt="2026-05-30T20:36:12.914" v="4780" actId="1076"/>
          <ac:spMkLst>
            <pc:docMk/>
            <pc:sldMk cId="4160912042" sldId="306"/>
            <ac:spMk id="151" creationId="{78B2D169-C235-14B7-AE77-DAE9B902800D}"/>
          </ac:spMkLst>
        </pc:spChg>
        <pc:spChg chg="add mod">
          <ac:chgData name="Elif Elcin Gunay" userId="81ff3327-dfee-4411-8c6d-316b7988a729" providerId="ADAL" clId="{8FA8041F-4903-40D8-9D85-DBB7B372C822}" dt="2026-05-30T20:36:16.820" v="4781" actId="1076"/>
          <ac:spMkLst>
            <pc:docMk/>
            <pc:sldMk cId="4160912042" sldId="306"/>
            <ac:spMk id="152" creationId="{CB8F964D-FE75-7495-5F88-E2933A5BCC77}"/>
          </ac:spMkLst>
        </pc:spChg>
        <pc:spChg chg="add mod">
          <ac:chgData name="Elif Elcin Gunay" userId="81ff3327-dfee-4411-8c6d-316b7988a729" providerId="ADAL" clId="{8FA8041F-4903-40D8-9D85-DBB7B372C822}" dt="2026-05-30T20:36:21.544" v="4782" actId="1076"/>
          <ac:spMkLst>
            <pc:docMk/>
            <pc:sldMk cId="4160912042" sldId="306"/>
            <ac:spMk id="153" creationId="{BACCBC7F-1CB2-196D-911E-618C38E988AF}"/>
          </ac:spMkLst>
        </pc:spChg>
        <pc:spChg chg="add mod">
          <ac:chgData name="Elif Elcin Gunay" userId="81ff3327-dfee-4411-8c6d-316b7988a729" providerId="ADAL" clId="{8FA8041F-4903-40D8-9D85-DBB7B372C822}" dt="2026-05-30T20:36:26.179" v="4783" actId="1076"/>
          <ac:spMkLst>
            <pc:docMk/>
            <pc:sldMk cId="4160912042" sldId="306"/>
            <ac:spMk id="154" creationId="{D28D41CD-99BC-28CD-4DE2-4DAB85810026}"/>
          </ac:spMkLst>
        </pc:spChg>
        <pc:spChg chg="add mod">
          <ac:chgData name="Elif Elcin Gunay" userId="81ff3327-dfee-4411-8c6d-316b7988a729" providerId="ADAL" clId="{8FA8041F-4903-40D8-9D85-DBB7B372C822}" dt="2026-05-30T20:36:29.753" v="4784" actId="1076"/>
          <ac:spMkLst>
            <pc:docMk/>
            <pc:sldMk cId="4160912042" sldId="306"/>
            <ac:spMk id="155" creationId="{6EBE5810-F2B2-5AD3-B467-97B5154E16E2}"/>
          </ac:spMkLst>
        </pc:spChg>
        <pc:spChg chg="add mod">
          <ac:chgData name="Elif Elcin Gunay" userId="81ff3327-dfee-4411-8c6d-316b7988a729" providerId="ADAL" clId="{8FA8041F-4903-40D8-9D85-DBB7B372C822}" dt="2026-05-30T20:36:35.818" v="4788" actId="1037"/>
          <ac:spMkLst>
            <pc:docMk/>
            <pc:sldMk cId="4160912042" sldId="306"/>
            <ac:spMk id="156" creationId="{B09079F8-DF66-586E-3B3F-4ADA44428CF0}"/>
          </ac:spMkLst>
        </pc:spChg>
        <pc:spChg chg="add mod">
          <ac:chgData name="Elif Elcin Gunay" userId="81ff3327-dfee-4411-8c6d-316b7988a729" providerId="ADAL" clId="{8FA8041F-4903-40D8-9D85-DBB7B372C822}" dt="2026-05-30T20:36:41.643" v="4790" actId="1036"/>
          <ac:spMkLst>
            <pc:docMk/>
            <pc:sldMk cId="4160912042" sldId="306"/>
            <ac:spMk id="157" creationId="{9B9AF7A6-0ABD-703D-10AC-6D0846F17D04}"/>
          </ac:spMkLst>
        </pc:spChg>
        <pc:spChg chg="add mod">
          <ac:chgData name="Elif Elcin Gunay" userId="81ff3327-dfee-4411-8c6d-316b7988a729" providerId="ADAL" clId="{8FA8041F-4903-40D8-9D85-DBB7B372C822}" dt="2026-06-04T19:29:30.127" v="14644" actId="1036"/>
          <ac:spMkLst>
            <pc:docMk/>
            <pc:sldMk cId="4160912042" sldId="306"/>
            <ac:spMk id="158" creationId="{9C321647-7122-F966-8535-D96BA6253D45}"/>
          </ac:spMkLst>
        </pc:spChg>
        <pc:spChg chg="add mod">
          <ac:chgData name="Elif Elcin Gunay" userId="81ff3327-dfee-4411-8c6d-316b7988a729" providerId="ADAL" clId="{8FA8041F-4903-40D8-9D85-DBB7B372C822}" dt="2026-05-30T20:36:51.027" v="4793" actId="1076"/>
          <ac:spMkLst>
            <pc:docMk/>
            <pc:sldMk cId="4160912042" sldId="306"/>
            <ac:spMk id="159" creationId="{D701B494-B87C-C294-EAB7-1C68762DB94D}"/>
          </ac:spMkLst>
        </pc:spChg>
        <pc:spChg chg="add mod">
          <ac:chgData name="Elif Elcin Gunay" userId="81ff3327-dfee-4411-8c6d-316b7988a729" providerId="ADAL" clId="{8FA8041F-4903-40D8-9D85-DBB7B372C822}" dt="2026-05-30T20:36:56.104" v="4794" actId="1076"/>
          <ac:spMkLst>
            <pc:docMk/>
            <pc:sldMk cId="4160912042" sldId="306"/>
            <ac:spMk id="160" creationId="{DE2EE98C-DC5B-2ACC-8A9D-B0DF6476FF95}"/>
          </ac:spMkLst>
        </pc:spChg>
        <pc:spChg chg="add mod">
          <ac:chgData name="Elif Elcin Gunay" userId="81ff3327-dfee-4411-8c6d-316b7988a729" providerId="ADAL" clId="{8FA8041F-4903-40D8-9D85-DBB7B372C822}" dt="2026-05-30T20:37:09.185" v="4805" actId="1038"/>
          <ac:spMkLst>
            <pc:docMk/>
            <pc:sldMk cId="4160912042" sldId="306"/>
            <ac:spMk id="161" creationId="{D378A5E3-0CAB-20E9-954B-A6C0309D279C}"/>
          </ac:spMkLst>
        </pc:spChg>
        <pc:spChg chg="add mod">
          <ac:chgData name="Elif Elcin Gunay" userId="81ff3327-dfee-4411-8c6d-316b7988a729" providerId="ADAL" clId="{8FA8041F-4903-40D8-9D85-DBB7B372C822}" dt="2026-05-30T20:37:01.985" v="4799" actId="1037"/>
          <ac:spMkLst>
            <pc:docMk/>
            <pc:sldMk cId="4160912042" sldId="306"/>
            <ac:spMk id="162" creationId="{29E9D1B1-DBA8-6805-2DDB-D5338E1299C7}"/>
          </ac:spMkLst>
        </pc:spChg>
        <pc:grpChg chg="add del mod">
          <ac:chgData name="Elif Elcin Gunay" userId="81ff3327-dfee-4411-8c6d-316b7988a729" providerId="ADAL" clId="{8FA8041F-4903-40D8-9D85-DBB7B372C822}" dt="2026-05-30T20:27:21.116" v="4594" actId="1037"/>
          <ac:grpSpMkLst>
            <pc:docMk/>
            <pc:sldMk cId="4160912042" sldId="306"/>
            <ac:grpSpMk id="18" creationId="{EA11126D-EA15-4272-9CE4-631F847F950A}"/>
          </ac:grpSpMkLst>
        </pc:grpChg>
        <pc:graphicFrameChg chg="add mod modGraphic">
          <ac:chgData name="Elif Elcin Gunay" userId="81ff3327-dfee-4411-8c6d-316b7988a729" providerId="ADAL" clId="{8FA8041F-4903-40D8-9D85-DBB7B372C822}" dt="2026-05-31T17:08:53.883" v="6582" actId="1035"/>
          <ac:graphicFrameMkLst>
            <pc:docMk/>
            <pc:sldMk cId="4160912042" sldId="306"/>
            <ac:graphicFrameMk id="9" creationId="{DC7A167D-C91D-F134-BFB6-E169A7B3A132}"/>
          </ac:graphicFrameMkLst>
        </pc:graphicFrameChg>
      </pc:sldChg>
      <pc:sldChg chg="addSp delSp modSp add mod ord modNotesTx">
        <pc:chgData name="Elif Elcin Gunay" userId="81ff3327-dfee-4411-8c6d-316b7988a729" providerId="ADAL" clId="{8FA8041F-4903-40D8-9D85-DBB7B372C822}" dt="2026-06-09T16:23:50.237" v="21772" actId="6549"/>
        <pc:sldMkLst>
          <pc:docMk/>
          <pc:sldMk cId="1794105319" sldId="308"/>
        </pc:sldMkLst>
        <pc:spChg chg="add mod">
          <ac:chgData name="Elif Elcin Gunay" userId="81ff3327-dfee-4411-8c6d-316b7988a729" providerId="ADAL" clId="{8FA8041F-4903-40D8-9D85-DBB7B372C822}" dt="2026-06-09T14:28:02.044" v="21523" actId="207"/>
          <ac:spMkLst>
            <pc:docMk/>
            <pc:sldMk cId="1794105319" sldId="308"/>
            <ac:spMk id="2" creationId="{28690DD5-B2FF-17E8-102E-CC803A873406}"/>
          </ac:spMkLst>
        </pc:spChg>
        <pc:spChg chg="mod">
          <ac:chgData name="Elif Elcin Gunay" userId="81ff3327-dfee-4411-8c6d-316b7988a729" providerId="ADAL" clId="{8FA8041F-4903-40D8-9D85-DBB7B372C822}" dt="2026-06-08T00:34:04.920" v="20074"/>
          <ac:spMkLst>
            <pc:docMk/>
            <pc:sldMk cId="1794105319" sldId="308"/>
            <ac:spMk id="7" creationId="{AA0BCDFD-0122-B88B-0B6B-ADAB0792902D}"/>
          </ac:spMkLst>
        </pc:spChg>
        <pc:spChg chg="mod">
          <ac:chgData name="Elif Elcin Gunay" userId="81ff3327-dfee-4411-8c6d-316b7988a729" providerId="ADAL" clId="{8FA8041F-4903-40D8-9D85-DBB7B372C822}" dt="2026-06-08T00:26:49.424" v="20017" actId="1076"/>
          <ac:spMkLst>
            <pc:docMk/>
            <pc:sldMk cId="1794105319" sldId="308"/>
            <ac:spMk id="11" creationId="{BF362EA5-C8F2-4092-7EC5-2F22A2E6DCAD}"/>
          </ac:spMkLst>
        </pc:spChg>
        <pc:spChg chg="add mod ord">
          <ac:chgData name="Elif Elcin Gunay" userId="81ff3327-dfee-4411-8c6d-316b7988a729" providerId="ADAL" clId="{8FA8041F-4903-40D8-9D85-DBB7B372C822}" dt="2026-06-08T00:26:56.396" v="20018" actId="1076"/>
          <ac:spMkLst>
            <pc:docMk/>
            <pc:sldMk cId="1794105319" sldId="308"/>
            <ac:spMk id="12" creationId="{4E6DD860-1F44-57D5-09DE-F545B9117BBE}"/>
          </ac:spMkLst>
        </pc:spChg>
        <pc:spChg chg="add mod">
          <ac:chgData name="Elif Elcin Gunay" userId="81ff3327-dfee-4411-8c6d-316b7988a729" providerId="ADAL" clId="{8FA8041F-4903-40D8-9D85-DBB7B372C822}" dt="2026-06-08T00:27:00.236" v="20019" actId="1076"/>
          <ac:spMkLst>
            <pc:docMk/>
            <pc:sldMk cId="1794105319" sldId="308"/>
            <ac:spMk id="13" creationId="{6F1351F9-9CD2-B951-9DFE-5A1CDE9288D8}"/>
          </ac:spMkLst>
        </pc:spChg>
        <pc:spChg chg="add mod">
          <ac:chgData name="Elif Elcin Gunay" userId="81ff3327-dfee-4411-8c6d-316b7988a729" providerId="ADAL" clId="{8FA8041F-4903-40D8-9D85-DBB7B372C822}" dt="2026-06-07T21:15:41.466" v="19536" actId="1037"/>
          <ac:spMkLst>
            <pc:docMk/>
            <pc:sldMk cId="1794105319" sldId="308"/>
            <ac:spMk id="14" creationId="{1C08993E-0515-3FF4-C3C9-74D31BCD40DD}"/>
          </ac:spMkLst>
        </pc:spChg>
        <pc:spChg chg="add mod">
          <ac:chgData name="Elif Elcin Gunay" userId="81ff3327-dfee-4411-8c6d-316b7988a729" providerId="ADAL" clId="{8FA8041F-4903-40D8-9D85-DBB7B372C822}" dt="2026-06-07T21:15:41.466" v="19536" actId="1037"/>
          <ac:spMkLst>
            <pc:docMk/>
            <pc:sldMk cId="1794105319" sldId="308"/>
            <ac:spMk id="15" creationId="{7360CB3C-B217-0D78-49DC-4637BE9BB6F7}"/>
          </ac:spMkLst>
        </pc:spChg>
        <pc:spChg chg="add mod">
          <ac:chgData name="Elif Elcin Gunay" userId="81ff3327-dfee-4411-8c6d-316b7988a729" providerId="ADAL" clId="{8FA8041F-4903-40D8-9D85-DBB7B372C822}" dt="2026-06-08T00:25:00.301" v="19920" actId="1076"/>
          <ac:spMkLst>
            <pc:docMk/>
            <pc:sldMk cId="1794105319" sldId="308"/>
            <ac:spMk id="17" creationId="{65E69A35-1EE6-524A-DE5C-B2FCF2822BEB}"/>
          </ac:spMkLst>
        </pc:spChg>
        <pc:spChg chg="add mod">
          <ac:chgData name="Elif Elcin Gunay" userId="81ff3327-dfee-4411-8c6d-316b7988a729" providerId="ADAL" clId="{8FA8041F-4903-40D8-9D85-DBB7B372C822}" dt="2026-06-08T00:25:35.706" v="19946" actId="1076"/>
          <ac:spMkLst>
            <pc:docMk/>
            <pc:sldMk cId="1794105319" sldId="308"/>
            <ac:spMk id="32" creationId="{FC0D0B3D-014F-A044-FD9F-DE8E341781AB}"/>
          </ac:spMkLst>
        </pc:spChg>
        <pc:spChg chg="add mod">
          <ac:chgData name="Elif Elcin Gunay" userId="81ff3327-dfee-4411-8c6d-316b7988a729" providerId="ADAL" clId="{8FA8041F-4903-40D8-9D85-DBB7B372C822}" dt="2026-06-08T00:27:44.178" v="20032" actId="1038"/>
          <ac:spMkLst>
            <pc:docMk/>
            <pc:sldMk cId="1794105319" sldId="308"/>
            <ac:spMk id="33" creationId="{9F270100-49DA-597C-4495-3B8630250FFB}"/>
          </ac:spMkLst>
        </pc:spChg>
        <pc:spChg chg="add mod">
          <ac:chgData name="Elif Elcin Gunay" userId="81ff3327-dfee-4411-8c6d-316b7988a729" providerId="ADAL" clId="{8FA8041F-4903-40D8-9D85-DBB7B372C822}" dt="2026-06-08T00:27:18.776" v="20022" actId="1076"/>
          <ac:spMkLst>
            <pc:docMk/>
            <pc:sldMk cId="1794105319" sldId="308"/>
            <ac:spMk id="34" creationId="{786DBE00-B46F-3E9E-7437-70AF51C848AF}"/>
          </ac:spMkLst>
        </pc:spChg>
        <pc:grpChg chg="add mod">
          <ac:chgData name="Elif Elcin Gunay" userId="81ff3327-dfee-4411-8c6d-316b7988a729" providerId="ADAL" clId="{8FA8041F-4903-40D8-9D85-DBB7B372C822}" dt="2026-06-08T00:27:27.294" v="20024" actId="1076"/>
          <ac:grpSpMkLst>
            <pc:docMk/>
            <pc:sldMk cId="1794105319" sldId="308"/>
            <ac:grpSpMk id="30" creationId="{341F38E4-89E4-29F9-9087-88E8553113F9}"/>
          </ac:grpSpMkLst>
        </pc:grpChg>
        <pc:picChg chg="add mod modCrop">
          <ac:chgData name="Elif Elcin Gunay" userId="81ff3327-dfee-4411-8c6d-316b7988a729" providerId="ADAL" clId="{8FA8041F-4903-40D8-9D85-DBB7B372C822}" dt="2026-06-07T21:35:18.274" v="19614" actId="208"/>
          <ac:picMkLst>
            <pc:docMk/>
            <pc:sldMk cId="1794105319" sldId="308"/>
            <ac:picMk id="4" creationId="{B8719D0D-31B1-4231-ED31-EB9DFF8CE8ED}"/>
          </ac:picMkLst>
        </pc:picChg>
        <pc:picChg chg="add mod modCrop">
          <ac:chgData name="Elif Elcin Gunay" userId="81ff3327-dfee-4411-8c6d-316b7988a729" providerId="ADAL" clId="{8FA8041F-4903-40D8-9D85-DBB7B372C822}" dt="2026-06-08T00:27:18.776" v="20022" actId="1076"/>
          <ac:picMkLst>
            <pc:docMk/>
            <pc:sldMk cId="1794105319" sldId="308"/>
            <ac:picMk id="21" creationId="{EC88F7F6-F803-981E-A55C-FB5322B68A02}"/>
          </ac:picMkLst>
        </pc:picChg>
        <pc:picChg chg="add del mod modCrop">
          <ac:chgData name="Elif Elcin Gunay" userId="81ff3327-dfee-4411-8c6d-316b7988a729" providerId="ADAL" clId="{8FA8041F-4903-40D8-9D85-DBB7B372C822}" dt="2026-06-07T21:34:11.513" v="19606" actId="164"/>
          <ac:picMkLst>
            <pc:docMk/>
            <pc:sldMk cId="1794105319" sldId="308"/>
            <ac:picMk id="22" creationId="{56AE9702-7119-280A-5C15-9BD197A1B963}"/>
          </ac:picMkLst>
        </pc:picChg>
        <pc:cxnChg chg="add mod">
          <ac:chgData name="Elif Elcin Gunay" userId="81ff3327-dfee-4411-8c6d-316b7988a729" providerId="ADAL" clId="{8FA8041F-4903-40D8-9D85-DBB7B372C822}" dt="2026-06-07T21:34:11.513" v="19606" actId="164"/>
          <ac:cxnSpMkLst>
            <pc:docMk/>
            <pc:sldMk cId="1794105319" sldId="308"/>
            <ac:cxnSpMk id="24" creationId="{4D32A8DE-D722-2E7D-CDE0-9F7A3ADCA716}"/>
          </ac:cxnSpMkLst>
        </pc:cxnChg>
        <pc:cxnChg chg="add mod">
          <ac:chgData name="Elif Elcin Gunay" userId="81ff3327-dfee-4411-8c6d-316b7988a729" providerId="ADAL" clId="{8FA8041F-4903-40D8-9D85-DBB7B372C822}" dt="2026-06-07T21:34:11.513" v="19606" actId="164"/>
          <ac:cxnSpMkLst>
            <pc:docMk/>
            <pc:sldMk cId="1794105319" sldId="308"/>
            <ac:cxnSpMk id="25" creationId="{6C0F37F8-3366-7FAD-194D-BAB3A25E775D}"/>
          </ac:cxnSpMkLst>
        </pc:cxnChg>
        <pc:cxnChg chg="add mod">
          <ac:chgData name="Elif Elcin Gunay" userId="81ff3327-dfee-4411-8c6d-316b7988a729" providerId="ADAL" clId="{8FA8041F-4903-40D8-9D85-DBB7B372C822}" dt="2026-06-07T21:34:11.513" v="19606" actId="164"/>
          <ac:cxnSpMkLst>
            <pc:docMk/>
            <pc:sldMk cId="1794105319" sldId="308"/>
            <ac:cxnSpMk id="27" creationId="{6C6A8486-16E0-08C8-66CC-1A3D90F80F90}"/>
          </ac:cxnSpMkLst>
        </pc:cxnChg>
        <pc:cxnChg chg="add mod">
          <ac:chgData name="Elif Elcin Gunay" userId="81ff3327-dfee-4411-8c6d-316b7988a729" providerId="ADAL" clId="{8FA8041F-4903-40D8-9D85-DBB7B372C822}" dt="2026-06-07T21:34:11.513" v="19606" actId="164"/>
          <ac:cxnSpMkLst>
            <pc:docMk/>
            <pc:sldMk cId="1794105319" sldId="308"/>
            <ac:cxnSpMk id="29" creationId="{318582D6-3EF6-0D0C-37DE-341FFAD3E032}"/>
          </ac:cxnSpMkLst>
        </pc:cxnChg>
      </pc:sldChg>
      <pc:sldChg chg="addSp delSp modSp add mod ord modNotesTx">
        <pc:chgData name="Elif Elcin Gunay" userId="81ff3327-dfee-4411-8c6d-316b7988a729" providerId="ADAL" clId="{8FA8041F-4903-40D8-9D85-DBB7B372C822}" dt="2026-06-09T16:23:46.768" v="21771" actId="6549"/>
        <pc:sldMkLst>
          <pc:docMk/>
          <pc:sldMk cId="2829483554" sldId="309"/>
        </pc:sldMkLst>
        <pc:spChg chg="mod">
          <ac:chgData name="Elif Elcin Gunay" userId="81ff3327-dfee-4411-8c6d-316b7988a729" providerId="ADAL" clId="{8FA8041F-4903-40D8-9D85-DBB7B372C822}" dt="2026-06-05T18:03:51.016" v="14985"/>
          <ac:spMkLst>
            <pc:docMk/>
            <pc:sldMk cId="2829483554" sldId="309"/>
            <ac:spMk id="7" creationId="{B819C79C-8CB9-2F90-0509-17845E0E4E1E}"/>
          </ac:spMkLst>
        </pc:spChg>
        <pc:spChg chg="add mod">
          <ac:chgData name="Elif Elcin Gunay" userId="81ff3327-dfee-4411-8c6d-316b7988a729" providerId="ADAL" clId="{8FA8041F-4903-40D8-9D85-DBB7B372C822}" dt="2026-06-05T18:01:58.034" v="14962" actId="1076"/>
          <ac:spMkLst>
            <pc:docMk/>
            <pc:sldMk cId="2829483554" sldId="309"/>
            <ac:spMk id="8" creationId="{608C239E-131A-505B-ABBB-743C3FA432BA}"/>
          </ac:spMkLst>
        </pc:spChg>
        <pc:spChg chg="add mod ord">
          <ac:chgData name="Elif Elcin Gunay" userId="81ff3327-dfee-4411-8c6d-316b7988a729" providerId="ADAL" clId="{8FA8041F-4903-40D8-9D85-DBB7B372C822}" dt="2026-06-05T18:02:50.170" v="14975" actId="5793"/>
          <ac:spMkLst>
            <pc:docMk/>
            <pc:sldMk cId="2829483554" sldId="309"/>
            <ac:spMk id="9" creationId="{9085FC56-F3FF-F68B-0B3D-4959AD82AEF9}"/>
          </ac:spMkLst>
        </pc:spChg>
        <pc:spChg chg="add mod">
          <ac:chgData name="Elif Elcin Gunay" userId="81ff3327-dfee-4411-8c6d-316b7988a729" providerId="ADAL" clId="{8FA8041F-4903-40D8-9D85-DBB7B372C822}" dt="2026-06-05T18:03:02.211" v="14976" actId="404"/>
          <ac:spMkLst>
            <pc:docMk/>
            <pc:sldMk cId="2829483554" sldId="309"/>
            <ac:spMk id="11" creationId="{3ABD3EF2-084D-F1BD-7270-0BB048551354}"/>
          </ac:spMkLst>
        </pc:spChg>
        <pc:spChg chg="add mod">
          <ac:chgData name="Elif Elcin Gunay" userId="81ff3327-dfee-4411-8c6d-316b7988a729" providerId="ADAL" clId="{8FA8041F-4903-40D8-9D85-DBB7B372C822}" dt="2026-06-05T18:04:41.777" v="14991" actId="208"/>
          <ac:spMkLst>
            <pc:docMk/>
            <pc:sldMk cId="2829483554" sldId="309"/>
            <ac:spMk id="12" creationId="{3BEC809E-895B-178D-2EFD-90D8CD74FEBF}"/>
          </ac:spMkLst>
        </pc:spChg>
        <pc:spChg chg="add mod">
          <ac:chgData name="Elif Elcin Gunay" userId="81ff3327-dfee-4411-8c6d-316b7988a729" providerId="ADAL" clId="{8FA8041F-4903-40D8-9D85-DBB7B372C822}" dt="2026-06-05T18:05:53.952" v="15003" actId="14100"/>
          <ac:spMkLst>
            <pc:docMk/>
            <pc:sldMk cId="2829483554" sldId="309"/>
            <ac:spMk id="13" creationId="{BB5C123A-590C-B1BD-9539-6D589C8D664C}"/>
          </ac:spMkLst>
        </pc:spChg>
        <pc:spChg chg="add mod ord">
          <ac:chgData name="Elif Elcin Gunay" userId="81ff3327-dfee-4411-8c6d-316b7988a729" providerId="ADAL" clId="{8FA8041F-4903-40D8-9D85-DBB7B372C822}" dt="2026-06-05T18:06:03.007" v="15004" actId="1076"/>
          <ac:spMkLst>
            <pc:docMk/>
            <pc:sldMk cId="2829483554" sldId="309"/>
            <ac:spMk id="18" creationId="{7C98A0D4-1A34-8E96-C56C-53F4659935C0}"/>
          </ac:spMkLst>
        </pc:spChg>
        <pc:spChg chg="add mod">
          <ac:chgData name="Elif Elcin Gunay" userId="81ff3327-dfee-4411-8c6d-316b7988a729" providerId="ADAL" clId="{8FA8041F-4903-40D8-9D85-DBB7B372C822}" dt="2026-06-05T18:01:58.034" v="14962" actId="1076"/>
          <ac:spMkLst>
            <pc:docMk/>
            <pc:sldMk cId="2829483554" sldId="309"/>
            <ac:spMk id="23" creationId="{B8D78C6D-6A74-A955-33F5-7C4D200DD7F8}"/>
          </ac:spMkLst>
        </pc:spChg>
        <pc:spChg chg="add mod">
          <ac:chgData name="Elif Elcin Gunay" userId="81ff3327-dfee-4411-8c6d-316b7988a729" providerId="ADAL" clId="{8FA8041F-4903-40D8-9D85-DBB7B372C822}" dt="2026-06-05T18:01:58.034" v="14962" actId="1076"/>
          <ac:spMkLst>
            <pc:docMk/>
            <pc:sldMk cId="2829483554" sldId="309"/>
            <ac:spMk id="24" creationId="{F771BBF1-27AB-118D-D77D-14BB1CC45943}"/>
          </ac:spMkLst>
        </pc:spChg>
        <pc:spChg chg="add mod">
          <ac:chgData name="Elif Elcin Gunay" userId="81ff3327-dfee-4411-8c6d-316b7988a729" providerId="ADAL" clId="{8FA8041F-4903-40D8-9D85-DBB7B372C822}" dt="2026-06-05T18:01:58.034" v="14962" actId="1076"/>
          <ac:spMkLst>
            <pc:docMk/>
            <pc:sldMk cId="2829483554" sldId="309"/>
            <ac:spMk id="25" creationId="{E2058ED2-4AD8-9F39-D41C-C153B69EA0C6}"/>
          </ac:spMkLst>
        </pc:spChg>
        <pc:spChg chg="add mod">
          <ac:chgData name="Elif Elcin Gunay" userId="81ff3327-dfee-4411-8c6d-316b7988a729" providerId="ADAL" clId="{8FA8041F-4903-40D8-9D85-DBB7B372C822}" dt="2026-06-05T18:01:58.034" v="14962" actId="1076"/>
          <ac:spMkLst>
            <pc:docMk/>
            <pc:sldMk cId="2829483554" sldId="309"/>
            <ac:spMk id="26" creationId="{0EAF0EB2-B79E-3008-FA27-4CEC16EB8BEF}"/>
          </ac:spMkLst>
        </pc:spChg>
        <pc:spChg chg="add mod">
          <ac:chgData name="Elif Elcin Gunay" userId="81ff3327-dfee-4411-8c6d-316b7988a729" providerId="ADAL" clId="{8FA8041F-4903-40D8-9D85-DBB7B372C822}" dt="2026-06-05T18:01:58.034" v="14962" actId="1076"/>
          <ac:spMkLst>
            <pc:docMk/>
            <pc:sldMk cId="2829483554" sldId="309"/>
            <ac:spMk id="27" creationId="{EF56CC4D-B8BB-D839-17E7-0932227C5612}"/>
          </ac:spMkLst>
        </pc:spChg>
        <pc:picChg chg="add mod modCrop">
          <ac:chgData name="Elif Elcin Gunay" userId="81ff3327-dfee-4411-8c6d-316b7988a729" providerId="ADAL" clId="{8FA8041F-4903-40D8-9D85-DBB7B372C822}" dt="2026-06-05T18:01:58.034" v="14962" actId="1076"/>
          <ac:picMkLst>
            <pc:docMk/>
            <pc:sldMk cId="2829483554" sldId="309"/>
            <ac:picMk id="3" creationId="{79B38A60-CC5C-0544-C853-CBA09F7A36C8}"/>
          </ac:picMkLst>
        </pc:picChg>
      </pc:sldChg>
      <pc:sldChg chg="addSp delSp modSp add mod modAnim modNotesTx">
        <pc:chgData name="Elif Elcin Gunay" userId="81ff3327-dfee-4411-8c6d-316b7988a729" providerId="ADAL" clId="{8FA8041F-4903-40D8-9D85-DBB7B372C822}" dt="2026-06-09T16:23:57.075" v="21774" actId="6549"/>
        <pc:sldMkLst>
          <pc:docMk/>
          <pc:sldMk cId="1815161241" sldId="310"/>
        </pc:sldMkLst>
        <pc:spChg chg="add mod">
          <ac:chgData name="Elif Elcin Gunay" userId="81ff3327-dfee-4411-8c6d-316b7988a729" providerId="ADAL" clId="{8FA8041F-4903-40D8-9D85-DBB7B372C822}" dt="2026-06-05T18:14:09.380" v="15352" actId="113"/>
          <ac:spMkLst>
            <pc:docMk/>
            <pc:sldMk cId="1815161241" sldId="310"/>
            <ac:spMk id="3" creationId="{5E85D95F-41BC-6C30-E2E6-28924665949F}"/>
          </ac:spMkLst>
        </pc:spChg>
        <pc:spChg chg="mod">
          <ac:chgData name="Elif Elcin Gunay" userId="81ff3327-dfee-4411-8c6d-316b7988a729" providerId="ADAL" clId="{8FA8041F-4903-40D8-9D85-DBB7B372C822}" dt="2026-06-08T00:35:17.829" v="20078" actId="14100"/>
          <ac:spMkLst>
            <pc:docMk/>
            <pc:sldMk cId="1815161241" sldId="310"/>
            <ac:spMk id="7" creationId="{564F3F4D-DE13-296A-9DDA-1E767BB28D93}"/>
          </ac:spMkLst>
        </pc:spChg>
        <pc:spChg chg="add mod">
          <ac:chgData name="Elif Elcin Gunay" userId="81ff3327-dfee-4411-8c6d-316b7988a729" providerId="ADAL" clId="{8FA8041F-4903-40D8-9D85-DBB7B372C822}" dt="2026-06-05T18:14:15.267" v="15353" actId="1076"/>
          <ac:spMkLst>
            <pc:docMk/>
            <pc:sldMk cId="1815161241" sldId="310"/>
            <ac:spMk id="8" creationId="{8A39590D-BD82-7CDE-4367-600B349F0D15}"/>
          </ac:spMkLst>
        </pc:spChg>
        <pc:spChg chg="mod">
          <ac:chgData name="Elif Elcin Gunay" userId="81ff3327-dfee-4411-8c6d-316b7988a729" providerId="ADAL" clId="{8FA8041F-4903-40D8-9D85-DBB7B372C822}" dt="2026-06-05T18:14:19.659" v="15355" actId="14100"/>
          <ac:spMkLst>
            <pc:docMk/>
            <pc:sldMk cId="1815161241" sldId="310"/>
            <ac:spMk id="11" creationId="{654460F8-5B67-0212-420C-241143DDA038}"/>
          </ac:spMkLst>
        </pc:spChg>
        <pc:spChg chg="add del mod ord">
          <ac:chgData name="Elif Elcin Gunay" userId="81ff3327-dfee-4411-8c6d-316b7988a729" providerId="ADAL" clId="{8FA8041F-4903-40D8-9D85-DBB7B372C822}" dt="2026-06-08T00:28:25.348" v="20037" actId="478"/>
          <ac:spMkLst>
            <pc:docMk/>
            <pc:sldMk cId="1815161241" sldId="310"/>
            <ac:spMk id="12" creationId="{C01302E1-8FF5-C459-1253-1FC602A7B279}"/>
          </ac:spMkLst>
        </pc:spChg>
        <pc:spChg chg="add mod">
          <ac:chgData name="Elif Elcin Gunay" userId="81ff3327-dfee-4411-8c6d-316b7988a729" providerId="ADAL" clId="{8FA8041F-4903-40D8-9D85-DBB7B372C822}" dt="2026-06-08T00:28:48.113" v="20048" actId="1038"/>
          <ac:spMkLst>
            <pc:docMk/>
            <pc:sldMk cId="1815161241" sldId="310"/>
            <ac:spMk id="13" creationId="{A53610C7-949A-A57D-A523-68E422C209A2}"/>
          </ac:spMkLst>
        </pc:spChg>
        <pc:spChg chg="add mod">
          <ac:chgData name="Elif Elcin Gunay" userId="81ff3327-dfee-4411-8c6d-316b7988a729" providerId="ADAL" clId="{8FA8041F-4903-40D8-9D85-DBB7B372C822}" dt="2026-06-08T00:28:56.096" v="20050" actId="1076"/>
          <ac:spMkLst>
            <pc:docMk/>
            <pc:sldMk cId="1815161241" sldId="310"/>
            <ac:spMk id="14" creationId="{1702AF7E-85C0-4D16-8F8C-7A14A41F4881}"/>
          </ac:spMkLst>
        </pc:spChg>
        <pc:spChg chg="add del mod">
          <ac:chgData name="Elif Elcin Gunay" userId="81ff3327-dfee-4411-8c6d-316b7988a729" providerId="ADAL" clId="{8FA8041F-4903-40D8-9D85-DBB7B372C822}" dt="2026-06-09T14:54:56.155" v="21533" actId="478"/>
          <ac:spMkLst>
            <pc:docMk/>
            <pc:sldMk cId="1815161241" sldId="310"/>
            <ac:spMk id="17" creationId="{802C0D34-1D5B-C826-350A-AF9B1F42BA21}"/>
          </ac:spMkLst>
        </pc:spChg>
        <pc:spChg chg="add mod">
          <ac:chgData name="Elif Elcin Gunay" userId="81ff3327-dfee-4411-8c6d-316b7988a729" providerId="ADAL" clId="{8FA8041F-4903-40D8-9D85-DBB7B372C822}" dt="2026-06-09T14:55:36.731" v="21535" actId="1076"/>
          <ac:spMkLst>
            <pc:docMk/>
            <pc:sldMk cId="1815161241" sldId="310"/>
            <ac:spMk id="18" creationId="{5AAEBF75-4E76-3194-A009-AB8DBD3DBA73}"/>
          </ac:spMkLst>
        </pc:spChg>
        <pc:graphicFrameChg chg="add mod modGraphic">
          <ac:chgData name="Elif Elcin Gunay" userId="81ff3327-dfee-4411-8c6d-316b7988a729" providerId="ADAL" clId="{8FA8041F-4903-40D8-9D85-DBB7B372C822}" dt="2026-06-05T18:14:29.263" v="15357" actId="20577"/>
          <ac:graphicFrameMkLst>
            <pc:docMk/>
            <pc:sldMk cId="1815161241" sldId="310"/>
            <ac:graphicFrameMk id="2" creationId="{868B9B31-5CF2-CB6F-6C61-5F1347122643}"/>
          </ac:graphicFrameMkLst>
        </pc:graphicFrameChg>
        <pc:cxnChg chg="add del">
          <ac:chgData name="Elif Elcin Gunay" userId="81ff3327-dfee-4411-8c6d-316b7988a729" providerId="ADAL" clId="{8FA8041F-4903-40D8-9D85-DBB7B372C822}" dt="2026-06-09T14:54:31.975" v="21528" actId="478"/>
          <ac:cxnSpMkLst>
            <pc:docMk/>
            <pc:sldMk cId="1815161241" sldId="310"/>
            <ac:cxnSpMk id="16" creationId="{790B18EA-288F-2E95-E33A-B444915A9D1D}"/>
          </ac:cxnSpMkLst>
        </pc:cxnChg>
      </pc:sldChg>
      <pc:sldChg chg="addSp delSp modSp add mod ord modNotesTx">
        <pc:chgData name="Elif Elcin Gunay" userId="81ff3327-dfee-4411-8c6d-316b7988a729" providerId="ADAL" clId="{8FA8041F-4903-40D8-9D85-DBB7B372C822}" dt="2026-06-09T16:23:53.773" v="21773" actId="6549"/>
        <pc:sldMkLst>
          <pc:docMk/>
          <pc:sldMk cId="2644251323" sldId="311"/>
        </pc:sldMkLst>
        <pc:spChg chg="add del mod">
          <ac:chgData name="Elif Elcin Gunay" userId="81ff3327-dfee-4411-8c6d-316b7988a729" providerId="ADAL" clId="{8FA8041F-4903-40D8-9D85-DBB7B372C822}" dt="2026-06-08T21:44:48.432" v="21190" actId="478"/>
          <ac:spMkLst>
            <pc:docMk/>
            <pc:sldMk cId="2644251323" sldId="311"/>
            <ac:spMk id="3" creationId="{50F19175-828C-E701-DB21-AF980374F78E}"/>
          </ac:spMkLst>
        </pc:spChg>
        <pc:spChg chg="mod">
          <ac:chgData name="Elif Elcin Gunay" userId="81ff3327-dfee-4411-8c6d-316b7988a729" providerId="ADAL" clId="{8FA8041F-4903-40D8-9D85-DBB7B372C822}" dt="2026-05-31T18:26:25.639" v="7298" actId="20577"/>
          <ac:spMkLst>
            <pc:docMk/>
            <pc:sldMk cId="2644251323" sldId="311"/>
            <ac:spMk id="4" creationId="{ED193D8F-163B-8270-BA7F-06C6600C054E}"/>
          </ac:spMkLst>
        </pc:spChg>
        <pc:spChg chg="mod">
          <ac:chgData name="Elif Elcin Gunay" userId="81ff3327-dfee-4411-8c6d-316b7988a729" providerId="ADAL" clId="{8FA8041F-4903-40D8-9D85-DBB7B372C822}" dt="2026-05-30T22:37:25.486" v="6312" actId="20577"/>
          <ac:spMkLst>
            <pc:docMk/>
            <pc:sldMk cId="2644251323" sldId="311"/>
            <ac:spMk id="7" creationId="{6DE9125D-B2FE-EA1E-4EC5-027955D7D1C1}"/>
          </ac:spMkLst>
        </pc:spChg>
        <pc:spChg chg="add mod">
          <ac:chgData name="Elif Elcin Gunay" userId="81ff3327-dfee-4411-8c6d-316b7988a729" providerId="ADAL" clId="{8FA8041F-4903-40D8-9D85-DBB7B372C822}" dt="2026-06-09T16:06:31.879" v="21583" actId="207"/>
          <ac:spMkLst>
            <pc:docMk/>
            <pc:sldMk cId="2644251323" sldId="311"/>
            <ac:spMk id="8" creationId="{657B5E1F-4453-E9EE-E306-346021EE56B6}"/>
          </ac:spMkLst>
        </pc:spChg>
        <pc:spChg chg="mod">
          <ac:chgData name="Elif Elcin Gunay" userId="81ff3327-dfee-4411-8c6d-316b7988a729" providerId="ADAL" clId="{8FA8041F-4903-40D8-9D85-DBB7B372C822}" dt="2026-06-09T15:41:24.641" v="21581" actId="6549"/>
          <ac:spMkLst>
            <pc:docMk/>
            <pc:sldMk cId="2644251323" sldId="311"/>
            <ac:spMk id="11" creationId="{4668C6B6-7638-A9E9-1D01-852D451032F9}"/>
          </ac:spMkLst>
        </pc:spChg>
      </pc:sldChg>
      <pc:sldChg chg="addSp delSp modSp add mod ord modAnim modNotesTx">
        <pc:chgData name="Elif Elcin Gunay" userId="81ff3327-dfee-4411-8c6d-316b7988a729" providerId="ADAL" clId="{8FA8041F-4903-40D8-9D85-DBB7B372C822}" dt="2026-06-09T15:06:23.260" v="21567"/>
        <pc:sldMkLst>
          <pc:docMk/>
          <pc:sldMk cId="1132362939" sldId="312"/>
        </pc:sldMkLst>
        <pc:spChg chg="add del mod">
          <ac:chgData name="Elif Elcin Gunay" userId="81ff3327-dfee-4411-8c6d-316b7988a729" providerId="ADAL" clId="{8FA8041F-4903-40D8-9D85-DBB7B372C822}" dt="2026-06-08T00:30:24.567" v="20060" actId="478"/>
          <ac:spMkLst>
            <pc:docMk/>
            <pc:sldMk cId="1132362939" sldId="312"/>
            <ac:spMk id="2" creationId="{C5956EE0-0A96-1865-83AD-CE2DD736717D}"/>
          </ac:spMkLst>
        </pc:spChg>
        <pc:spChg chg="add mod">
          <ac:chgData name="Elif Elcin Gunay" userId="81ff3327-dfee-4411-8c6d-316b7988a729" providerId="ADAL" clId="{8FA8041F-4903-40D8-9D85-DBB7B372C822}" dt="2026-06-08T00:29:57.985" v="20056" actId="208"/>
          <ac:spMkLst>
            <pc:docMk/>
            <pc:sldMk cId="1132362939" sldId="312"/>
            <ac:spMk id="3" creationId="{8C91E20F-DB7B-5FA1-6B16-F4148DBD1139}"/>
          </ac:spMkLst>
        </pc:spChg>
        <pc:spChg chg="mod">
          <ac:chgData name="Elif Elcin Gunay" userId="81ff3327-dfee-4411-8c6d-316b7988a729" providerId="ADAL" clId="{8FA8041F-4903-40D8-9D85-DBB7B372C822}" dt="2026-05-31T17:12:25.639" v="6671" actId="20577"/>
          <ac:spMkLst>
            <pc:docMk/>
            <pc:sldMk cId="1132362939" sldId="312"/>
            <ac:spMk id="4" creationId="{97AC60F4-AA39-74C5-6E00-8D7C9191AE1F}"/>
          </ac:spMkLst>
        </pc:spChg>
        <pc:spChg chg="mod">
          <ac:chgData name="Elif Elcin Gunay" userId="81ff3327-dfee-4411-8c6d-316b7988a729" providerId="ADAL" clId="{8FA8041F-4903-40D8-9D85-DBB7B372C822}" dt="2026-05-31T17:12:18.394" v="6659" actId="14100"/>
          <ac:spMkLst>
            <pc:docMk/>
            <pc:sldMk cId="1132362939" sldId="312"/>
            <ac:spMk id="7" creationId="{FA87F51F-56EA-E494-1CF2-E69D7A562BC2}"/>
          </ac:spMkLst>
        </pc:spChg>
        <pc:spChg chg="add mod">
          <ac:chgData name="Elif Elcin Gunay" userId="81ff3327-dfee-4411-8c6d-316b7988a729" providerId="ADAL" clId="{8FA8041F-4903-40D8-9D85-DBB7B372C822}" dt="2026-05-31T17:36:01.712" v="6844" actId="13822"/>
          <ac:spMkLst>
            <pc:docMk/>
            <pc:sldMk cId="1132362939" sldId="312"/>
            <ac:spMk id="8" creationId="{B15219E9-85F9-0AD6-AD9F-3E75A23E4146}"/>
          </ac:spMkLst>
        </pc:spChg>
        <pc:spChg chg="add mod">
          <ac:chgData name="Elif Elcin Gunay" userId="81ff3327-dfee-4411-8c6d-316b7988a729" providerId="ADAL" clId="{8FA8041F-4903-40D8-9D85-DBB7B372C822}" dt="2026-06-08T00:30:05.388" v="20057" actId="14100"/>
          <ac:spMkLst>
            <pc:docMk/>
            <pc:sldMk cId="1132362939" sldId="312"/>
            <ac:spMk id="9" creationId="{171F3669-6C69-59FB-11B4-B1A7892AB7F9}"/>
          </ac:spMkLst>
        </pc:spChg>
        <pc:spChg chg="add mod">
          <ac:chgData name="Elif Elcin Gunay" userId="81ff3327-dfee-4411-8c6d-316b7988a729" providerId="ADAL" clId="{8FA8041F-4903-40D8-9D85-DBB7B372C822}" dt="2026-05-31T17:36:06.526" v="6845" actId="13822"/>
          <ac:spMkLst>
            <pc:docMk/>
            <pc:sldMk cId="1132362939" sldId="312"/>
            <ac:spMk id="12" creationId="{9D8773FC-B9B2-E1AD-C9BB-8B857248FE25}"/>
          </ac:spMkLst>
        </pc:spChg>
        <pc:spChg chg="add mod">
          <ac:chgData name="Elif Elcin Gunay" userId="81ff3327-dfee-4411-8c6d-316b7988a729" providerId="ADAL" clId="{8FA8041F-4903-40D8-9D85-DBB7B372C822}" dt="2026-05-31T17:36:10.652" v="6846" actId="13822"/>
          <ac:spMkLst>
            <pc:docMk/>
            <pc:sldMk cId="1132362939" sldId="312"/>
            <ac:spMk id="13" creationId="{16321B07-1E4D-09AC-44F7-27B0CE906960}"/>
          </ac:spMkLst>
        </pc:spChg>
        <pc:spChg chg="mod">
          <ac:chgData name="Elif Elcin Gunay" userId="81ff3327-dfee-4411-8c6d-316b7988a729" providerId="ADAL" clId="{8FA8041F-4903-40D8-9D85-DBB7B372C822}" dt="2026-05-31T17:36:13.078" v="6847" actId="13822"/>
          <ac:spMkLst>
            <pc:docMk/>
            <pc:sldMk cId="1132362939" sldId="312"/>
            <ac:spMk id="23" creationId="{6CA1BFFE-6A52-3B82-8981-90E698444158}"/>
          </ac:spMkLst>
        </pc:spChg>
        <pc:spChg chg="mod">
          <ac:chgData name="Elif Elcin Gunay" userId="81ff3327-dfee-4411-8c6d-316b7988a729" providerId="ADAL" clId="{8FA8041F-4903-40D8-9D85-DBB7B372C822}" dt="2026-05-31T17:36:17.667" v="6848" actId="13822"/>
          <ac:spMkLst>
            <pc:docMk/>
            <pc:sldMk cId="1132362939" sldId="312"/>
            <ac:spMk id="25" creationId="{E1821FAD-CA13-0A7C-BEF8-0D53A6D4F5D0}"/>
          </ac:spMkLst>
        </pc:spChg>
        <pc:spChg chg="mod">
          <ac:chgData name="Elif Elcin Gunay" userId="81ff3327-dfee-4411-8c6d-316b7988a729" providerId="ADAL" clId="{8FA8041F-4903-40D8-9D85-DBB7B372C822}" dt="2026-05-31T17:36:20.920" v="6849" actId="13822"/>
          <ac:spMkLst>
            <pc:docMk/>
            <pc:sldMk cId="1132362939" sldId="312"/>
            <ac:spMk id="26" creationId="{4A8287CB-3420-420C-D6AC-DC2BEFF1EB47}"/>
          </ac:spMkLst>
        </pc:spChg>
        <pc:spChg chg="add mod ord">
          <ac:chgData name="Elif Elcin Gunay" userId="81ff3327-dfee-4411-8c6d-316b7988a729" providerId="ADAL" clId="{8FA8041F-4903-40D8-9D85-DBB7B372C822}" dt="2026-05-31T17:34:45.555" v="6823" actId="167"/>
          <ac:spMkLst>
            <pc:docMk/>
            <pc:sldMk cId="1132362939" sldId="312"/>
            <ac:spMk id="31" creationId="{A000CF81-4B4E-A9D1-A031-FF42128937C8}"/>
          </ac:spMkLst>
        </pc:spChg>
        <pc:spChg chg="add mod">
          <ac:chgData name="Elif Elcin Gunay" userId="81ff3327-dfee-4411-8c6d-316b7988a729" providerId="ADAL" clId="{8FA8041F-4903-40D8-9D85-DBB7B372C822}" dt="2026-06-08T00:30:19.367" v="20059" actId="404"/>
          <ac:spMkLst>
            <pc:docMk/>
            <pc:sldMk cId="1132362939" sldId="312"/>
            <ac:spMk id="38" creationId="{54B79D91-3C0E-216E-DBC9-0170AC782608}"/>
          </ac:spMkLst>
        </pc:spChg>
        <pc:spChg chg="add mod">
          <ac:chgData name="Elif Elcin Gunay" userId="81ff3327-dfee-4411-8c6d-316b7988a729" providerId="ADAL" clId="{8FA8041F-4903-40D8-9D85-DBB7B372C822}" dt="2026-06-05T19:03:25.628" v="16756" actId="1076"/>
          <ac:spMkLst>
            <pc:docMk/>
            <pc:sldMk cId="1132362939" sldId="312"/>
            <ac:spMk id="39" creationId="{2C709A27-182A-C471-A7A5-EEDD579C66B8}"/>
          </ac:spMkLst>
        </pc:spChg>
        <pc:grpChg chg="add mod">
          <ac:chgData name="Elif Elcin Gunay" userId="81ff3327-dfee-4411-8c6d-316b7988a729" providerId="ADAL" clId="{8FA8041F-4903-40D8-9D85-DBB7B372C822}" dt="2026-06-05T19:01:12.706" v="16726" actId="1076"/>
          <ac:grpSpMkLst>
            <pc:docMk/>
            <pc:sldMk cId="1132362939" sldId="312"/>
            <ac:grpSpMk id="21" creationId="{EE316CDF-E665-4DCC-927D-3421DB79B070}"/>
          </ac:grpSpMkLst>
        </pc:grpChg>
        <pc:grpChg chg="add mod">
          <ac:chgData name="Elif Elcin Gunay" userId="81ff3327-dfee-4411-8c6d-316b7988a729" providerId="ADAL" clId="{8FA8041F-4903-40D8-9D85-DBB7B372C822}" dt="2026-06-05T19:01:12.706" v="16726" actId="1076"/>
          <ac:grpSpMkLst>
            <pc:docMk/>
            <pc:sldMk cId="1132362939" sldId="312"/>
            <ac:grpSpMk id="22" creationId="{97C58B66-B9B2-8533-0921-538CC0CCE5B1}"/>
          </ac:grpSpMkLst>
        </pc:grpChg>
        <pc:graphicFrameChg chg="add mod">
          <ac:chgData name="Elif Elcin Gunay" userId="81ff3327-dfee-4411-8c6d-316b7988a729" providerId="ADAL" clId="{8FA8041F-4903-40D8-9D85-DBB7B372C822}" dt="2026-05-31T18:22:13.115" v="7194" actId="14100"/>
          <ac:graphicFrameMkLst>
            <pc:docMk/>
            <pc:sldMk cId="1132362939" sldId="312"/>
            <ac:graphicFrameMk id="47" creationId="{7ADBB30B-B0F6-687F-7950-06F6EC11F3BD}"/>
          </ac:graphicFrameMkLst>
        </pc:graphicFrameChg>
        <pc:graphicFrameChg chg="add mod">
          <ac:chgData name="Elif Elcin Gunay" userId="81ff3327-dfee-4411-8c6d-316b7988a729" providerId="ADAL" clId="{8FA8041F-4903-40D8-9D85-DBB7B372C822}" dt="2026-05-31T18:23:16.665" v="7201"/>
          <ac:graphicFrameMkLst>
            <pc:docMk/>
            <pc:sldMk cId="1132362939" sldId="312"/>
            <ac:graphicFrameMk id="48" creationId="{035F2205-6DF3-F9E9-2424-B52F8A2A7D30}"/>
          </ac:graphicFrameMkLst>
        </pc:graphicFrameChg>
        <pc:picChg chg="add mod modCrop">
          <ac:chgData name="Elif Elcin Gunay" userId="81ff3327-dfee-4411-8c6d-316b7988a729" providerId="ADAL" clId="{8FA8041F-4903-40D8-9D85-DBB7B372C822}" dt="2026-06-05T19:01:12.706" v="16726" actId="1076"/>
          <ac:picMkLst>
            <pc:docMk/>
            <pc:sldMk cId="1132362939" sldId="312"/>
            <ac:picMk id="36" creationId="{B42F7F1E-4EAD-18B8-494D-E253EB6AD23C}"/>
          </ac:picMkLst>
        </pc:picChg>
        <pc:picChg chg="add mod">
          <ac:chgData name="Elif Elcin Gunay" userId="81ff3327-dfee-4411-8c6d-316b7988a729" providerId="ADAL" clId="{8FA8041F-4903-40D8-9D85-DBB7B372C822}" dt="2026-06-05T19:01:12.706" v="16726" actId="1076"/>
          <ac:picMkLst>
            <pc:docMk/>
            <pc:sldMk cId="1132362939" sldId="312"/>
            <ac:picMk id="37" creationId="{371384D5-2D46-E3F8-A79A-CCB0D6502CF0}"/>
          </ac:picMkLst>
        </pc:picChg>
      </pc:sldChg>
      <pc:sldChg chg="addSp delSp modSp add mod modNotesTx">
        <pc:chgData name="Elif Elcin Gunay" userId="81ff3327-dfee-4411-8c6d-316b7988a729" providerId="ADAL" clId="{8FA8041F-4903-40D8-9D85-DBB7B372C822}" dt="2026-06-09T16:24:06.175" v="21776" actId="6549"/>
        <pc:sldMkLst>
          <pc:docMk/>
          <pc:sldMk cId="1292078722" sldId="313"/>
        </pc:sldMkLst>
        <pc:spChg chg="mod">
          <ac:chgData name="Elif Elcin Gunay" userId="81ff3327-dfee-4411-8c6d-316b7988a729" providerId="ADAL" clId="{8FA8041F-4903-40D8-9D85-DBB7B372C822}" dt="2026-05-31T18:25:20.524" v="7259" actId="1076"/>
          <ac:spMkLst>
            <pc:docMk/>
            <pc:sldMk cId="1292078722" sldId="313"/>
            <ac:spMk id="4" creationId="{C5DC9D9C-0E1A-3087-B881-087A7AB0D50D}"/>
          </ac:spMkLst>
        </pc:spChg>
        <pc:spChg chg="add mod">
          <ac:chgData name="Elif Elcin Gunay" userId="81ff3327-dfee-4411-8c6d-316b7988a729" providerId="ADAL" clId="{8FA8041F-4903-40D8-9D85-DBB7B372C822}" dt="2026-05-31T19:27:33.087" v="9278" actId="14100"/>
          <ac:spMkLst>
            <pc:docMk/>
            <pc:sldMk cId="1292078722" sldId="313"/>
            <ac:spMk id="11" creationId="{5760CFAA-7B65-83B0-7706-51A7A760047D}"/>
          </ac:spMkLst>
        </pc:spChg>
        <pc:spChg chg="add mod">
          <ac:chgData name="Elif Elcin Gunay" userId="81ff3327-dfee-4411-8c6d-316b7988a729" providerId="ADAL" clId="{8FA8041F-4903-40D8-9D85-DBB7B372C822}" dt="2026-06-05T18:18:14.981" v="15398" actId="1076"/>
          <ac:spMkLst>
            <pc:docMk/>
            <pc:sldMk cId="1292078722" sldId="313"/>
            <ac:spMk id="15" creationId="{F3E7C3A6-EC0F-BDCC-92A2-56CFB9695BF4}"/>
          </ac:spMkLst>
        </pc:spChg>
        <pc:spChg chg="add mod">
          <ac:chgData name="Elif Elcin Gunay" userId="81ff3327-dfee-4411-8c6d-316b7988a729" providerId="ADAL" clId="{8FA8041F-4903-40D8-9D85-DBB7B372C822}" dt="2026-06-05T18:18:28.247" v="15402" actId="14100"/>
          <ac:spMkLst>
            <pc:docMk/>
            <pc:sldMk cId="1292078722" sldId="313"/>
            <ac:spMk id="18" creationId="{9EFEDD47-90C1-A5A5-04A3-7EFB16D94B73}"/>
          </ac:spMkLst>
        </pc:spChg>
        <pc:spChg chg="add mod">
          <ac:chgData name="Elif Elcin Gunay" userId="81ff3327-dfee-4411-8c6d-316b7988a729" providerId="ADAL" clId="{8FA8041F-4903-40D8-9D85-DBB7B372C822}" dt="2026-05-31T19:05:59.578" v="7651" actId="1076"/>
          <ac:spMkLst>
            <pc:docMk/>
            <pc:sldMk cId="1292078722" sldId="313"/>
            <ac:spMk id="19" creationId="{8A2331FE-37A7-DE9E-0746-44EC30EB7122}"/>
          </ac:spMkLst>
        </pc:spChg>
        <pc:graphicFrameChg chg="add mod modGraphic">
          <ac:chgData name="Elif Elcin Gunay" userId="81ff3327-dfee-4411-8c6d-316b7988a729" providerId="ADAL" clId="{8FA8041F-4903-40D8-9D85-DBB7B372C822}" dt="2026-05-31T19:05:39.421" v="7649" actId="207"/>
          <ac:graphicFrameMkLst>
            <pc:docMk/>
            <pc:sldMk cId="1292078722" sldId="313"/>
            <ac:graphicFrameMk id="9" creationId="{26E20C71-8A17-A057-BE1A-BBE1E5491BF9}"/>
          </ac:graphicFrameMkLst>
        </pc:graphicFrameChg>
        <pc:cxnChg chg="add mod">
          <ac:chgData name="Elif Elcin Gunay" userId="81ff3327-dfee-4411-8c6d-316b7988a729" providerId="ADAL" clId="{8FA8041F-4903-40D8-9D85-DBB7B372C822}" dt="2026-05-31T19:06:22.111" v="7653" actId="1582"/>
          <ac:cxnSpMkLst>
            <pc:docMk/>
            <pc:sldMk cId="1292078722" sldId="313"/>
            <ac:cxnSpMk id="29" creationId="{26D8EA4A-5DD8-6B21-A0CC-F4DB2E6FC12E}"/>
          </ac:cxnSpMkLst>
        </pc:cxnChg>
      </pc:sldChg>
      <pc:sldChg chg="addSp delSp modSp add del mod ord modAnim modNotesTx">
        <pc:chgData name="Elif Elcin Gunay" userId="81ff3327-dfee-4411-8c6d-316b7988a729" providerId="ADAL" clId="{8FA8041F-4903-40D8-9D85-DBB7B372C822}" dt="2026-06-09T16:24:02.893" v="21775" actId="6549"/>
        <pc:sldMkLst>
          <pc:docMk/>
          <pc:sldMk cId="4248842534" sldId="314"/>
        </pc:sldMkLst>
        <pc:spChg chg="add mod">
          <ac:chgData name="Elif Elcin Gunay" userId="81ff3327-dfee-4411-8c6d-316b7988a729" providerId="ADAL" clId="{8FA8041F-4903-40D8-9D85-DBB7B372C822}" dt="2026-06-08T00:31:56.057" v="20070" actId="208"/>
          <ac:spMkLst>
            <pc:docMk/>
            <pc:sldMk cId="4248842534" sldId="314"/>
            <ac:spMk id="2" creationId="{71C4A9B3-A0E4-71F2-C61F-8B27BE48328A}"/>
          </ac:spMkLst>
        </pc:spChg>
        <pc:spChg chg="mod">
          <ac:chgData name="Elif Elcin Gunay" userId="81ff3327-dfee-4411-8c6d-316b7988a729" providerId="ADAL" clId="{8FA8041F-4903-40D8-9D85-DBB7B372C822}" dt="2026-05-31T18:05:42.692" v="7160" actId="20577"/>
          <ac:spMkLst>
            <pc:docMk/>
            <pc:sldMk cId="4248842534" sldId="314"/>
            <ac:spMk id="4" creationId="{87496B0A-EE88-B76B-053B-B5BD933AE9CC}"/>
          </ac:spMkLst>
        </pc:spChg>
        <pc:spChg chg="mod">
          <ac:chgData name="Elif Elcin Gunay" userId="81ff3327-dfee-4411-8c6d-316b7988a729" providerId="ADAL" clId="{8FA8041F-4903-40D8-9D85-DBB7B372C822}" dt="2026-06-08T00:31:24.479" v="20061" actId="571"/>
          <ac:spMkLst>
            <pc:docMk/>
            <pc:sldMk cId="4248842534" sldId="314"/>
            <ac:spMk id="11" creationId="{C2FA4365-4E60-68E1-C10F-D69F9AB2601D}"/>
          </ac:spMkLst>
        </pc:spChg>
        <pc:spChg chg="mod">
          <ac:chgData name="Elif Elcin Gunay" userId="81ff3327-dfee-4411-8c6d-316b7988a729" providerId="ADAL" clId="{8FA8041F-4903-40D8-9D85-DBB7B372C822}" dt="2026-06-08T00:31:24.479" v="20061" actId="571"/>
          <ac:spMkLst>
            <pc:docMk/>
            <pc:sldMk cId="4248842534" sldId="314"/>
            <ac:spMk id="14" creationId="{5F4E5E9A-A29E-0A3C-BA4C-961ECC662C32}"/>
          </ac:spMkLst>
        </pc:spChg>
        <pc:spChg chg="mod">
          <ac:chgData name="Elif Elcin Gunay" userId="81ff3327-dfee-4411-8c6d-316b7988a729" providerId="ADAL" clId="{8FA8041F-4903-40D8-9D85-DBB7B372C822}" dt="2026-06-08T00:31:24.479" v="20061" actId="571"/>
          <ac:spMkLst>
            <pc:docMk/>
            <pc:sldMk cId="4248842534" sldId="314"/>
            <ac:spMk id="15" creationId="{3409A61E-49EF-76F2-3103-8229406F9FE4}"/>
          </ac:spMkLst>
        </pc:spChg>
        <pc:spChg chg="mod">
          <ac:chgData name="Elif Elcin Gunay" userId="81ff3327-dfee-4411-8c6d-316b7988a729" providerId="ADAL" clId="{8FA8041F-4903-40D8-9D85-DBB7B372C822}" dt="2026-06-08T00:32:07.349" v="20072" actId="1076"/>
          <ac:spMkLst>
            <pc:docMk/>
            <pc:sldMk cId="4248842534" sldId="314"/>
            <ac:spMk id="38" creationId="{644B63A0-2E46-4B57-3BEB-F5AA0198F04A}"/>
          </ac:spMkLst>
        </pc:spChg>
        <pc:spChg chg="mod">
          <ac:chgData name="Elif Elcin Gunay" userId="81ff3327-dfee-4411-8c6d-316b7988a729" providerId="ADAL" clId="{8FA8041F-4903-40D8-9D85-DBB7B372C822}" dt="2026-06-08T00:32:11.447" v="20073" actId="1076"/>
          <ac:spMkLst>
            <pc:docMk/>
            <pc:sldMk cId="4248842534" sldId="314"/>
            <ac:spMk id="39" creationId="{F32036C1-BFEE-159F-8D1F-DB1BD8597ED8}"/>
          </ac:spMkLst>
        </pc:spChg>
        <pc:grpChg chg="add mod">
          <ac:chgData name="Elif Elcin Gunay" userId="81ff3327-dfee-4411-8c6d-316b7988a729" providerId="ADAL" clId="{8FA8041F-4903-40D8-9D85-DBB7B372C822}" dt="2026-06-08T00:31:29.326" v="20062" actId="164"/>
          <ac:grpSpMkLst>
            <pc:docMk/>
            <pc:sldMk cId="4248842534" sldId="314"/>
            <ac:grpSpMk id="9" creationId="{B2856D3D-1803-7486-4DC0-2386445B8780}"/>
          </ac:grpSpMkLst>
        </pc:grpChg>
        <pc:grpChg chg="add mod">
          <ac:chgData name="Elif Elcin Gunay" userId="81ff3327-dfee-4411-8c6d-316b7988a729" providerId="ADAL" clId="{8FA8041F-4903-40D8-9D85-DBB7B372C822}" dt="2026-06-08T00:31:42.254" v="20067" actId="1076"/>
          <ac:grpSpMkLst>
            <pc:docMk/>
            <pc:sldMk cId="4248842534" sldId="314"/>
            <ac:grpSpMk id="18" creationId="{8785C601-0185-6D39-64B8-A1F1E50D47A7}"/>
          </ac:grpSpMkLst>
        </pc:grpChg>
        <pc:grpChg chg="mod">
          <ac:chgData name="Elif Elcin Gunay" userId="81ff3327-dfee-4411-8c6d-316b7988a729" providerId="ADAL" clId="{8FA8041F-4903-40D8-9D85-DBB7B372C822}" dt="2026-06-08T00:31:29.326" v="20062" actId="164"/>
          <ac:grpSpMkLst>
            <pc:docMk/>
            <pc:sldMk cId="4248842534" sldId="314"/>
            <ac:grpSpMk id="21" creationId="{14DDBA49-2B06-DEDA-F939-E57D58DED37E}"/>
          </ac:grpSpMkLst>
        </pc:grpChg>
        <pc:grpChg chg="del mod">
          <ac:chgData name="Elif Elcin Gunay" userId="81ff3327-dfee-4411-8c6d-316b7988a729" providerId="ADAL" clId="{8FA8041F-4903-40D8-9D85-DBB7B372C822}" dt="2026-06-08T00:31:37.233" v="20066" actId="478"/>
          <ac:grpSpMkLst>
            <pc:docMk/>
            <pc:sldMk cId="4248842534" sldId="314"/>
            <ac:grpSpMk id="22" creationId="{BC3B2589-784D-CB67-6505-B51EA8BB6FF4}"/>
          </ac:grpSpMkLst>
        </pc:grpChg>
        <pc:graphicFrameChg chg="add mod">
          <ac:chgData name="Elif Elcin Gunay" userId="81ff3327-dfee-4411-8c6d-316b7988a729" providerId="ADAL" clId="{8FA8041F-4903-40D8-9D85-DBB7B372C822}" dt="2026-05-31T18:20:58.889" v="7178" actId="1076"/>
          <ac:graphicFrameMkLst>
            <pc:docMk/>
            <pc:sldMk cId="4248842534" sldId="314"/>
            <ac:graphicFrameMk id="10" creationId="{384A7C64-866A-6227-E9C0-75F4C2880857}"/>
          </ac:graphicFrameMkLst>
        </pc:graphicFrameChg>
        <pc:picChg chg="add mod">
          <ac:chgData name="Elif Elcin Gunay" userId="81ff3327-dfee-4411-8c6d-316b7988a729" providerId="ADAL" clId="{8FA8041F-4903-40D8-9D85-DBB7B372C822}" dt="2026-06-08T00:31:29.326" v="20062" actId="164"/>
          <ac:picMkLst>
            <pc:docMk/>
            <pc:sldMk cId="4248842534" sldId="314"/>
            <ac:picMk id="16" creationId="{6A94BE7F-D043-7AD5-1D98-ED73A533C499}"/>
          </ac:picMkLst>
        </pc:picChg>
        <pc:picChg chg="add mod">
          <ac:chgData name="Elif Elcin Gunay" userId="81ff3327-dfee-4411-8c6d-316b7988a729" providerId="ADAL" clId="{8FA8041F-4903-40D8-9D85-DBB7B372C822}" dt="2026-06-08T00:31:29.326" v="20062" actId="164"/>
          <ac:picMkLst>
            <pc:docMk/>
            <pc:sldMk cId="4248842534" sldId="314"/>
            <ac:picMk id="17" creationId="{14037343-13B9-E4F2-A128-F92844648E6B}"/>
          </ac:picMkLst>
        </pc:picChg>
        <pc:picChg chg="del mod">
          <ac:chgData name="Elif Elcin Gunay" userId="81ff3327-dfee-4411-8c6d-316b7988a729" providerId="ADAL" clId="{8FA8041F-4903-40D8-9D85-DBB7B372C822}" dt="2026-06-08T00:31:35.572" v="20065" actId="478"/>
          <ac:picMkLst>
            <pc:docMk/>
            <pc:sldMk cId="4248842534" sldId="314"/>
            <ac:picMk id="36" creationId="{14C1F4A9-460B-0D15-D44A-A77D3C33BEE8}"/>
          </ac:picMkLst>
        </pc:picChg>
        <pc:picChg chg="del mod">
          <ac:chgData name="Elif Elcin Gunay" userId="81ff3327-dfee-4411-8c6d-316b7988a729" providerId="ADAL" clId="{8FA8041F-4903-40D8-9D85-DBB7B372C822}" dt="2026-06-08T00:31:34.611" v="20064" actId="478"/>
          <ac:picMkLst>
            <pc:docMk/>
            <pc:sldMk cId="4248842534" sldId="314"/>
            <ac:picMk id="37" creationId="{2B768A29-D34D-1A75-EAC2-5B46EFFBCC9D}"/>
          </ac:picMkLst>
        </pc:picChg>
      </pc:sldChg>
      <pc:sldChg chg="delSp modSp add mod modNotesTx">
        <pc:chgData name="Elif Elcin Gunay" userId="81ff3327-dfee-4411-8c6d-316b7988a729" providerId="ADAL" clId="{8FA8041F-4903-40D8-9D85-DBB7B372C822}" dt="2026-05-31T23:08:05.491" v="9713" actId="20577"/>
        <pc:sldMkLst>
          <pc:docMk/>
          <pc:sldMk cId="2374710378" sldId="315"/>
        </pc:sldMkLst>
        <pc:spChg chg="mod">
          <ac:chgData name="Elif Elcin Gunay" userId="81ff3327-dfee-4411-8c6d-316b7988a729" providerId="ADAL" clId="{8FA8041F-4903-40D8-9D85-DBB7B372C822}" dt="2026-05-31T22:23:10.845" v="9289" actId="20577"/>
          <ac:spMkLst>
            <pc:docMk/>
            <pc:sldMk cId="2374710378" sldId="315"/>
            <ac:spMk id="4" creationId="{E29DFAE4-5F65-2DCF-4DDD-33AFCF0A675A}"/>
          </ac:spMkLst>
        </pc:spChg>
        <pc:spChg chg="mod">
          <ac:chgData name="Elif Elcin Gunay" userId="81ff3327-dfee-4411-8c6d-316b7988a729" providerId="ADAL" clId="{8FA8041F-4903-40D8-9D85-DBB7B372C822}" dt="2026-05-31T22:24:48.597" v="9303" actId="14100"/>
          <ac:spMkLst>
            <pc:docMk/>
            <pc:sldMk cId="2374710378" sldId="315"/>
            <ac:spMk id="15" creationId="{BB436DFC-1F16-2F72-8CA9-569271148FA0}"/>
          </ac:spMkLst>
        </pc:spChg>
      </pc:sldChg>
      <pc:sldChg chg="addSp delSp modSp add mod modNotesTx">
        <pc:chgData name="Elif Elcin Gunay" userId="81ff3327-dfee-4411-8c6d-316b7988a729" providerId="ADAL" clId="{8FA8041F-4903-40D8-9D85-DBB7B372C822}" dt="2026-06-09T16:24:11.072" v="21777" actId="6549"/>
        <pc:sldMkLst>
          <pc:docMk/>
          <pc:sldMk cId="3669590290" sldId="316"/>
        </pc:sldMkLst>
        <pc:spChg chg="mod">
          <ac:chgData name="Elif Elcin Gunay" userId="81ff3327-dfee-4411-8c6d-316b7988a729" providerId="ADAL" clId="{8FA8041F-4903-40D8-9D85-DBB7B372C822}" dt="2026-05-31T23:11:26.334" v="9718" actId="21"/>
          <ac:spMkLst>
            <pc:docMk/>
            <pc:sldMk cId="3669590290" sldId="316"/>
            <ac:spMk id="4" creationId="{9EFC62EE-BB37-CA7C-8E76-DBB2F509BB73}"/>
          </ac:spMkLst>
        </pc:spChg>
        <pc:spChg chg="mod">
          <ac:chgData name="Elif Elcin Gunay" userId="81ff3327-dfee-4411-8c6d-316b7988a729" providerId="ADAL" clId="{8FA8041F-4903-40D8-9D85-DBB7B372C822}" dt="2026-06-09T15:05:28.486" v="21563" actId="15"/>
          <ac:spMkLst>
            <pc:docMk/>
            <pc:sldMk cId="3669590290" sldId="316"/>
            <ac:spMk id="15" creationId="{308F6601-80B5-203E-B293-BE25EE096067}"/>
          </ac:spMkLst>
        </pc:spChg>
        <pc:picChg chg="add mod modCrop">
          <ac:chgData name="Elif Elcin Gunay" userId="81ff3327-dfee-4411-8c6d-316b7988a729" providerId="ADAL" clId="{8FA8041F-4903-40D8-9D85-DBB7B372C822}" dt="2026-06-09T15:05:34.441" v="21565" actId="1076"/>
          <ac:picMkLst>
            <pc:docMk/>
            <pc:sldMk cId="3669590290" sldId="316"/>
            <ac:picMk id="3" creationId="{0D618482-448A-A82E-5A94-414FCBF3CA3F}"/>
          </ac:picMkLst>
        </pc:picChg>
        <pc:picChg chg="add del mod">
          <ac:chgData name="Elif Elcin Gunay" userId="81ff3327-dfee-4411-8c6d-316b7988a729" providerId="ADAL" clId="{8FA8041F-4903-40D8-9D85-DBB7B372C822}" dt="2026-06-09T15:05:36.066" v="21566" actId="478"/>
          <ac:picMkLst>
            <pc:docMk/>
            <pc:sldMk cId="3669590290" sldId="316"/>
            <ac:picMk id="8" creationId="{5A173526-BE9A-1FCE-6FFD-432AC693CFC4}"/>
          </ac:picMkLst>
        </pc:picChg>
      </pc:sldChg>
      <pc:sldChg chg="addSp delSp modSp add mod modNotesTx">
        <pc:chgData name="Elif Elcin Gunay" userId="81ff3327-dfee-4411-8c6d-316b7988a729" providerId="ADAL" clId="{8FA8041F-4903-40D8-9D85-DBB7B372C822}" dt="2026-06-09T16:24:13.768" v="21778" actId="6549"/>
        <pc:sldMkLst>
          <pc:docMk/>
          <pc:sldMk cId="273749107" sldId="317"/>
        </pc:sldMkLst>
        <pc:spChg chg="mod">
          <ac:chgData name="Elif Elcin Gunay" userId="81ff3327-dfee-4411-8c6d-316b7988a729" providerId="ADAL" clId="{8FA8041F-4903-40D8-9D85-DBB7B372C822}" dt="2026-05-31T22:27:56.895" v="9348" actId="20577"/>
          <ac:spMkLst>
            <pc:docMk/>
            <pc:sldMk cId="273749107" sldId="317"/>
            <ac:spMk id="4" creationId="{95BB0E9D-C021-7220-9372-607A598D31FB}"/>
          </ac:spMkLst>
        </pc:spChg>
        <pc:spChg chg="add mod">
          <ac:chgData name="Elif Elcin Gunay" userId="81ff3327-dfee-4411-8c6d-316b7988a729" providerId="ADAL" clId="{8FA8041F-4903-40D8-9D85-DBB7B372C822}" dt="2026-06-09T15:03:46.398" v="21547" actId="948"/>
          <ac:spMkLst>
            <pc:docMk/>
            <pc:sldMk cId="273749107" sldId="317"/>
            <ac:spMk id="8" creationId="{505B9504-034B-46BB-B02E-00939CC1C4F5}"/>
          </ac:spMkLst>
        </pc:spChg>
        <pc:spChg chg="add mod">
          <ac:chgData name="Elif Elcin Gunay" userId="81ff3327-dfee-4411-8c6d-316b7988a729" providerId="ADAL" clId="{8FA8041F-4903-40D8-9D85-DBB7B372C822}" dt="2026-06-08T20:27:29.871" v="21070" actId="1076"/>
          <ac:spMkLst>
            <pc:docMk/>
            <pc:sldMk cId="273749107" sldId="317"/>
            <ac:spMk id="9" creationId="{A25A8242-A307-8EA6-D64A-6BBDDB36333A}"/>
          </ac:spMkLst>
        </pc:spChg>
        <pc:spChg chg="mod">
          <ac:chgData name="Elif Elcin Gunay" userId="81ff3327-dfee-4411-8c6d-316b7988a729" providerId="ADAL" clId="{8FA8041F-4903-40D8-9D85-DBB7B372C822}" dt="2026-05-31T22:30:32.325" v="9360" actId="5793"/>
          <ac:spMkLst>
            <pc:docMk/>
            <pc:sldMk cId="273749107" sldId="317"/>
            <ac:spMk id="15" creationId="{2DF5D5AE-5280-18A5-B6F6-BBA733174603}"/>
          </ac:spMkLst>
        </pc:spChg>
        <pc:cxnChg chg="add mod">
          <ac:chgData name="Elif Elcin Gunay" userId="81ff3327-dfee-4411-8c6d-316b7988a729" providerId="ADAL" clId="{8FA8041F-4903-40D8-9D85-DBB7B372C822}" dt="2026-05-31T22:35:03.662" v="9415" actId="1076"/>
          <ac:cxnSpMkLst>
            <pc:docMk/>
            <pc:sldMk cId="273749107" sldId="317"/>
            <ac:cxnSpMk id="13" creationId="{2578B402-7F2D-C263-1889-8F48B7BB4ED0}"/>
          </ac:cxnSpMkLst>
        </pc:cxnChg>
      </pc:sldChg>
      <pc:sldChg chg="addSp delSp modSp add mod modNotesTx">
        <pc:chgData name="Elif Elcin Gunay" userId="81ff3327-dfee-4411-8c6d-316b7988a729" providerId="ADAL" clId="{8FA8041F-4903-40D8-9D85-DBB7B372C822}" dt="2026-06-09T16:24:19.244" v="21779" actId="6549"/>
        <pc:sldMkLst>
          <pc:docMk/>
          <pc:sldMk cId="313688005" sldId="318"/>
        </pc:sldMkLst>
        <pc:spChg chg="add mod">
          <ac:chgData name="Elif Elcin Gunay" userId="81ff3327-dfee-4411-8c6d-316b7988a729" providerId="ADAL" clId="{8FA8041F-4903-40D8-9D85-DBB7B372C822}" dt="2026-05-31T22:42:13.356" v="9500" actId="13822"/>
          <ac:spMkLst>
            <pc:docMk/>
            <pc:sldMk cId="313688005" sldId="318"/>
            <ac:spMk id="2" creationId="{B2EBF5AE-8049-F88E-F008-74A6AA647047}"/>
          </ac:spMkLst>
        </pc:spChg>
        <pc:spChg chg="add mod">
          <ac:chgData name="Elif Elcin Gunay" userId="81ff3327-dfee-4411-8c6d-316b7988a729" providerId="ADAL" clId="{8FA8041F-4903-40D8-9D85-DBB7B372C822}" dt="2026-05-31T22:43:25.468" v="9524" actId="1035"/>
          <ac:spMkLst>
            <pc:docMk/>
            <pc:sldMk cId="313688005" sldId="318"/>
            <ac:spMk id="3" creationId="{D1542767-2481-CD6F-3811-3F857BCB4E85}"/>
          </ac:spMkLst>
        </pc:spChg>
        <pc:spChg chg="add mod">
          <ac:chgData name="Elif Elcin Gunay" userId="81ff3327-dfee-4411-8c6d-316b7988a729" providerId="ADAL" clId="{8FA8041F-4903-40D8-9D85-DBB7B372C822}" dt="2026-05-31T22:42:56.074" v="9508" actId="1076"/>
          <ac:spMkLst>
            <pc:docMk/>
            <pc:sldMk cId="313688005" sldId="318"/>
            <ac:spMk id="10" creationId="{CFA6DBA9-6B0D-0A50-8DFB-2EA3F525E1DB}"/>
          </ac:spMkLst>
        </pc:spChg>
        <pc:spChg chg="add mod">
          <ac:chgData name="Elif Elcin Gunay" userId="81ff3327-dfee-4411-8c6d-316b7988a729" providerId="ADAL" clId="{8FA8041F-4903-40D8-9D85-DBB7B372C822}" dt="2026-05-31T22:43:22.439" v="9520" actId="1036"/>
          <ac:spMkLst>
            <pc:docMk/>
            <pc:sldMk cId="313688005" sldId="318"/>
            <ac:spMk id="11" creationId="{318A05C1-DC19-F6CC-BC77-FF8C9F4E3F7A}"/>
          </ac:spMkLst>
        </pc:spChg>
        <pc:spChg chg="add mod">
          <ac:chgData name="Elif Elcin Gunay" userId="81ff3327-dfee-4411-8c6d-316b7988a729" providerId="ADAL" clId="{8FA8041F-4903-40D8-9D85-DBB7B372C822}" dt="2026-05-31T22:43:07.698" v="9510" actId="1076"/>
          <ac:spMkLst>
            <pc:docMk/>
            <pc:sldMk cId="313688005" sldId="318"/>
            <ac:spMk id="12" creationId="{66D1CE2B-D1F1-7B61-6522-6386CFBF9866}"/>
          </ac:spMkLst>
        </pc:spChg>
        <pc:spChg chg="add mod">
          <ac:chgData name="Elif Elcin Gunay" userId="81ff3327-dfee-4411-8c6d-316b7988a729" providerId="ADAL" clId="{8FA8041F-4903-40D8-9D85-DBB7B372C822}" dt="2026-05-31T22:43:12.165" v="9512" actId="1076"/>
          <ac:spMkLst>
            <pc:docMk/>
            <pc:sldMk cId="313688005" sldId="318"/>
            <ac:spMk id="14" creationId="{B9A0A5B7-462A-1EBE-4C67-D07903405F1C}"/>
          </ac:spMkLst>
        </pc:spChg>
        <pc:spChg chg="mod">
          <ac:chgData name="Elif Elcin Gunay" userId="81ff3327-dfee-4411-8c6d-316b7988a729" providerId="ADAL" clId="{8FA8041F-4903-40D8-9D85-DBB7B372C822}" dt="2026-05-31T22:42:04.855" v="9499" actId="20577"/>
          <ac:spMkLst>
            <pc:docMk/>
            <pc:sldMk cId="313688005" sldId="318"/>
            <ac:spMk id="15" creationId="{5F7C1119-103B-7AA4-A483-819E888B4F2D}"/>
          </ac:spMkLst>
        </pc:spChg>
        <pc:spChg chg="add mod">
          <ac:chgData name="Elif Elcin Gunay" userId="81ff3327-dfee-4411-8c6d-316b7988a729" providerId="ADAL" clId="{8FA8041F-4903-40D8-9D85-DBB7B372C822}" dt="2026-05-31T22:43:19.029" v="9514" actId="1076"/>
          <ac:spMkLst>
            <pc:docMk/>
            <pc:sldMk cId="313688005" sldId="318"/>
            <ac:spMk id="16" creationId="{93BC08E9-3E03-173A-7F5A-1D60002F1BE1}"/>
          </ac:spMkLst>
        </pc:spChg>
      </pc:sldChg>
      <pc:sldChg chg="addSp delSp modSp add mod modNotesTx">
        <pc:chgData name="Elif Elcin Gunay" userId="81ff3327-dfee-4411-8c6d-316b7988a729" providerId="ADAL" clId="{8FA8041F-4903-40D8-9D85-DBB7B372C822}" dt="2026-06-09T16:24:24.313" v="21780" actId="6549"/>
        <pc:sldMkLst>
          <pc:docMk/>
          <pc:sldMk cId="1659312140" sldId="319"/>
        </pc:sldMkLst>
        <pc:spChg chg="add mod">
          <ac:chgData name="Elif Elcin Gunay" userId="81ff3327-dfee-4411-8c6d-316b7988a729" providerId="ADAL" clId="{8FA8041F-4903-40D8-9D85-DBB7B372C822}" dt="2026-06-05T18:37:43.983" v="15927" actId="1076"/>
          <ac:spMkLst>
            <pc:docMk/>
            <pc:sldMk cId="1659312140" sldId="319"/>
            <ac:spMk id="2" creationId="{A7970B32-71AF-C4AE-8CED-F0D4F42F5F2D}"/>
          </ac:spMkLst>
        </pc:spChg>
        <pc:spChg chg="add mod">
          <ac:chgData name="Elif Elcin Gunay" userId="81ff3327-dfee-4411-8c6d-316b7988a729" providerId="ADAL" clId="{8FA8041F-4903-40D8-9D85-DBB7B372C822}" dt="2026-06-05T18:37:40.676" v="15926" actId="12"/>
          <ac:spMkLst>
            <pc:docMk/>
            <pc:sldMk cId="1659312140" sldId="319"/>
            <ac:spMk id="3" creationId="{ABE9A344-9850-3970-62E1-A59B328AB9D5}"/>
          </ac:spMkLst>
        </pc:spChg>
        <pc:spChg chg="mod">
          <ac:chgData name="Elif Elcin Gunay" userId="81ff3327-dfee-4411-8c6d-316b7988a729" providerId="ADAL" clId="{8FA8041F-4903-40D8-9D85-DBB7B372C822}" dt="2026-06-05T18:30:43.229" v="15603" actId="20577"/>
          <ac:spMkLst>
            <pc:docMk/>
            <pc:sldMk cId="1659312140" sldId="319"/>
            <ac:spMk id="4" creationId="{1FFE5651-13F8-1261-8123-E1894D8B6303}"/>
          </ac:spMkLst>
        </pc:spChg>
        <pc:spChg chg="mod">
          <ac:chgData name="Elif Elcin Gunay" userId="81ff3327-dfee-4411-8c6d-316b7988a729" providerId="ADAL" clId="{8FA8041F-4903-40D8-9D85-DBB7B372C822}" dt="2026-06-05T18:44:42.496" v="16231" actId="20577"/>
          <ac:spMkLst>
            <pc:docMk/>
            <pc:sldMk cId="1659312140" sldId="319"/>
            <ac:spMk id="15" creationId="{FFDE9E87-2CD0-9C50-3228-4C0457DDFE62}"/>
          </ac:spMkLst>
        </pc:spChg>
      </pc:sldChg>
      <pc:sldChg chg="addSp delSp modSp new del mod ord delAnim modAnim">
        <pc:chgData name="Elif Elcin Gunay" userId="81ff3327-dfee-4411-8c6d-316b7988a729" providerId="ADAL" clId="{8FA8041F-4903-40D8-9D85-DBB7B372C822}" dt="2026-06-09T16:24:37.360" v="21782" actId="47"/>
        <pc:sldMkLst>
          <pc:docMk/>
          <pc:sldMk cId="1808266238" sldId="320"/>
        </pc:sldMkLst>
        <pc:spChg chg="mod">
          <ac:chgData name="Elif Elcin Gunay" userId="81ff3327-dfee-4411-8c6d-316b7988a729" providerId="ADAL" clId="{8FA8041F-4903-40D8-9D85-DBB7B372C822}" dt="2026-06-02T16:47:29.667" v="11386" actId="1076"/>
          <ac:spMkLst>
            <pc:docMk/>
            <pc:sldMk cId="1808266238" sldId="320"/>
            <ac:spMk id="2" creationId="{96E122F0-2D16-31F3-3FE5-BDB5D2A5A0FD}"/>
          </ac:spMkLst>
        </pc:spChg>
        <pc:spChg chg="add mod">
          <ac:chgData name="Elif Elcin Gunay" userId="81ff3327-dfee-4411-8c6d-316b7988a729" providerId="ADAL" clId="{8FA8041F-4903-40D8-9D85-DBB7B372C822}" dt="2026-06-02T16:20:27.349" v="10942"/>
          <ac:spMkLst>
            <pc:docMk/>
            <pc:sldMk cId="1808266238" sldId="320"/>
            <ac:spMk id="10" creationId="{5F5C28C2-FBDD-443C-9C26-5FB9508E8694}"/>
          </ac:spMkLst>
        </pc:spChg>
        <pc:spChg chg="add mod">
          <ac:chgData name="Elif Elcin Gunay" userId="81ff3327-dfee-4411-8c6d-316b7988a729" providerId="ADAL" clId="{8FA8041F-4903-40D8-9D85-DBB7B372C822}" dt="2026-06-02T16:20:27.349" v="10942"/>
          <ac:spMkLst>
            <pc:docMk/>
            <pc:sldMk cId="1808266238" sldId="320"/>
            <ac:spMk id="12" creationId="{36676301-537F-459A-9073-9251AD781493}"/>
          </ac:spMkLst>
        </pc:spChg>
        <pc:spChg chg="add mod">
          <ac:chgData name="Elif Elcin Gunay" userId="81ff3327-dfee-4411-8c6d-316b7988a729" providerId="ADAL" clId="{8FA8041F-4903-40D8-9D85-DBB7B372C822}" dt="2026-06-02T16:20:27.349" v="10942"/>
          <ac:spMkLst>
            <pc:docMk/>
            <pc:sldMk cId="1808266238" sldId="320"/>
            <ac:spMk id="13" creationId="{D366848C-F547-4ACA-810D-515A17A4E284}"/>
          </ac:spMkLst>
        </pc:spChg>
        <pc:spChg chg="add mod">
          <ac:chgData name="Elif Elcin Gunay" userId="81ff3327-dfee-4411-8c6d-316b7988a729" providerId="ADAL" clId="{8FA8041F-4903-40D8-9D85-DBB7B372C822}" dt="2026-06-02T16:20:27.349" v="10942"/>
          <ac:spMkLst>
            <pc:docMk/>
            <pc:sldMk cId="1808266238" sldId="320"/>
            <ac:spMk id="18" creationId="{B11C4A02-E982-4399-A80A-CA02C51E6737}"/>
          </ac:spMkLst>
        </pc:spChg>
        <pc:spChg chg="add mod">
          <ac:chgData name="Elif Elcin Gunay" userId="81ff3327-dfee-4411-8c6d-316b7988a729" providerId="ADAL" clId="{8FA8041F-4903-40D8-9D85-DBB7B372C822}" dt="2026-06-02T16:20:27.349" v="10942"/>
          <ac:spMkLst>
            <pc:docMk/>
            <pc:sldMk cId="1808266238" sldId="320"/>
            <ac:spMk id="24" creationId="{2B14EA09-6581-4A14-A848-BEE7DADB25AA}"/>
          </ac:spMkLst>
        </pc:spChg>
        <pc:spChg chg="add mod">
          <ac:chgData name="Elif Elcin Gunay" userId="81ff3327-dfee-4411-8c6d-316b7988a729" providerId="ADAL" clId="{8FA8041F-4903-40D8-9D85-DBB7B372C822}" dt="2026-06-02T16:20:27.349" v="10942"/>
          <ac:spMkLst>
            <pc:docMk/>
            <pc:sldMk cId="1808266238" sldId="320"/>
            <ac:spMk id="25" creationId="{0795BEBF-51F1-462F-B2BB-F566FD5AAF5E}"/>
          </ac:spMkLst>
        </pc:spChg>
        <pc:spChg chg="add mod">
          <ac:chgData name="Elif Elcin Gunay" userId="81ff3327-dfee-4411-8c6d-316b7988a729" providerId="ADAL" clId="{8FA8041F-4903-40D8-9D85-DBB7B372C822}" dt="2026-06-02T16:20:27.349" v="10942"/>
          <ac:spMkLst>
            <pc:docMk/>
            <pc:sldMk cId="1808266238" sldId="320"/>
            <ac:spMk id="27" creationId="{A18802DC-74A5-43F1-80B4-012B75A7F7D8}"/>
          </ac:spMkLst>
        </pc:spChg>
        <pc:spChg chg="add mod">
          <ac:chgData name="Elif Elcin Gunay" userId="81ff3327-dfee-4411-8c6d-316b7988a729" providerId="ADAL" clId="{8FA8041F-4903-40D8-9D85-DBB7B372C822}" dt="2026-06-02T16:20:27.349" v="10942"/>
          <ac:spMkLst>
            <pc:docMk/>
            <pc:sldMk cId="1808266238" sldId="320"/>
            <ac:spMk id="30" creationId="{90F05983-170D-4EDA-A104-EB86DF24BC11}"/>
          </ac:spMkLst>
        </pc:spChg>
        <pc:spChg chg="add mod">
          <ac:chgData name="Elif Elcin Gunay" userId="81ff3327-dfee-4411-8c6d-316b7988a729" providerId="ADAL" clId="{8FA8041F-4903-40D8-9D85-DBB7B372C822}" dt="2026-06-02T16:20:27.349" v="10942"/>
          <ac:spMkLst>
            <pc:docMk/>
            <pc:sldMk cId="1808266238" sldId="320"/>
            <ac:spMk id="34" creationId="{F6036C18-1B6E-4F6F-B8FE-5C831098E9C1}"/>
          </ac:spMkLst>
        </pc:spChg>
        <pc:spChg chg="add mod">
          <ac:chgData name="Elif Elcin Gunay" userId="81ff3327-dfee-4411-8c6d-316b7988a729" providerId="ADAL" clId="{8FA8041F-4903-40D8-9D85-DBB7B372C822}" dt="2026-06-02T16:20:27.349" v="10942"/>
          <ac:spMkLst>
            <pc:docMk/>
            <pc:sldMk cId="1808266238" sldId="320"/>
            <ac:spMk id="44" creationId="{5BE20BA5-4FC5-44D9-9D41-19204BE97AD6}"/>
          </ac:spMkLst>
        </pc:spChg>
        <pc:spChg chg="add mod">
          <ac:chgData name="Elif Elcin Gunay" userId="81ff3327-dfee-4411-8c6d-316b7988a729" providerId="ADAL" clId="{8FA8041F-4903-40D8-9D85-DBB7B372C822}" dt="2026-06-02T16:20:36.255" v="10943"/>
          <ac:spMkLst>
            <pc:docMk/>
            <pc:sldMk cId="1808266238" sldId="320"/>
            <ac:spMk id="47" creationId="{5F5C28C2-FBDD-443C-9C26-5FB9508E8694}"/>
          </ac:spMkLst>
        </pc:spChg>
        <pc:spChg chg="add mod">
          <ac:chgData name="Elif Elcin Gunay" userId="81ff3327-dfee-4411-8c6d-316b7988a729" providerId="ADAL" clId="{8FA8041F-4903-40D8-9D85-DBB7B372C822}" dt="2026-06-02T16:20:36.255" v="10943"/>
          <ac:spMkLst>
            <pc:docMk/>
            <pc:sldMk cId="1808266238" sldId="320"/>
            <ac:spMk id="50" creationId="{D366848C-F547-4ACA-810D-515A17A4E284}"/>
          </ac:spMkLst>
        </pc:spChg>
        <pc:spChg chg="add mod">
          <ac:chgData name="Elif Elcin Gunay" userId="81ff3327-dfee-4411-8c6d-316b7988a729" providerId="ADAL" clId="{8FA8041F-4903-40D8-9D85-DBB7B372C822}" dt="2026-06-02T16:20:36.255" v="10943"/>
          <ac:spMkLst>
            <pc:docMk/>
            <pc:sldMk cId="1808266238" sldId="320"/>
            <ac:spMk id="56" creationId="{758E996D-617E-4688-99FE-9ABFBE0738B0}"/>
          </ac:spMkLst>
        </pc:spChg>
        <pc:spChg chg="add mod">
          <ac:chgData name="Elif Elcin Gunay" userId="81ff3327-dfee-4411-8c6d-316b7988a729" providerId="ADAL" clId="{8FA8041F-4903-40D8-9D85-DBB7B372C822}" dt="2026-06-02T16:20:36.255" v="10943"/>
          <ac:spMkLst>
            <pc:docMk/>
            <pc:sldMk cId="1808266238" sldId="320"/>
            <ac:spMk id="58" creationId="{4923A7A6-7A50-4DC3-8F45-74F770E97AB2}"/>
          </ac:spMkLst>
        </pc:spChg>
        <pc:spChg chg="add mod">
          <ac:chgData name="Elif Elcin Gunay" userId="81ff3327-dfee-4411-8c6d-316b7988a729" providerId="ADAL" clId="{8FA8041F-4903-40D8-9D85-DBB7B372C822}" dt="2026-06-02T16:20:36.255" v="10943"/>
          <ac:spMkLst>
            <pc:docMk/>
            <pc:sldMk cId="1808266238" sldId="320"/>
            <ac:spMk id="63" creationId="{F6FA4EB1-85C1-41B2-9604-64B5062AB04D}"/>
          </ac:spMkLst>
        </pc:spChg>
        <pc:spChg chg="add mod">
          <ac:chgData name="Elif Elcin Gunay" userId="81ff3327-dfee-4411-8c6d-316b7988a729" providerId="ADAL" clId="{8FA8041F-4903-40D8-9D85-DBB7B372C822}" dt="2026-06-02T16:20:36.255" v="10943"/>
          <ac:spMkLst>
            <pc:docMk/>
            <pc:sldMk cId="1808266238" sldId="320"/>
            <ac:spMk id="72" creationId="{4EA7580D-A4F2-45E0-A900-B734AD20A394}"/>
          </ac:spMkLst>
        </pc:spChg>
        <pc:spChg chg="add mod">
          <ac:chgData name="Elif Elcin Gunay" userId="81ff3327-dfee-4411-8c6d-316b7988a729" providerId="ADAL" clId="{8FA8041F-4903-40D8-9D85-DBB7B372C822}" dt="2026-06-02T16:20:36.255" v="10943"/>
          <ac:spMkLst>
            <pc:docMk/>
            <pc:sldMk cId="1808266238" sldId="320"/>
            <ac:spMk id="75" creationId="{D55BB9B3-992C-489B-AF0F-F1BB3C2683AD}"/>
          </ac:spMkLst>
        </pc:spChg>
        <pc:spChg chg="add mod">
          <ac:chgData name="Elif Elcin Gunay" userId="81ff3327-dfee-4411-8c6d-316b7988a729" providerId="ADAL" clId="{8FA8041F-4903-40D8-9D85-DBB7B372C822}" dt="2026-06-02T16:20:36.255" v="10943"/>
          <ac:spMkLst>
            <pc:docMk/>
            <pc:sldMk cId="1808266238" sldId="320"/>
            <ac:spMk id="77" creationId="{3ABB6825-01C2-448E-BD4D-D8C1A89A7398}"/>
          </ac:spMkLst>
        </pc:spChg>
        <pc:spChg chg="add mod">
          <ac:chgData name="Elif Elcin Gunay" userId="81ff3327-dfee-4411-8c6d-316b7988a729" providerId="ADAL" clId="{8FA8041F-4903-40D8-9D85-DBB7B372C822}" dt="2026-06-02T16:20:36.255" v="10943"/>
          <ac:spMkLst>
            <pc:docMk/>
            <pc:sldMk cId="1808266238" sldId="320"/>
            <ac:spMk id="78" creationId="{F65A511F-E04C-4112-84C8-E93202D79415}"/>
          </ac:spMkLst>
        </pc:spChg>
        <pc:spChg chg="add mod">
          <ac:chgData name="Elif Elcin Gunay" userId="81ff3327-dfee-4411-8c6d-316b7988a729" providerId="ADAL" clId="{8FA8041F-4903-40D8-9D85-DBB7B372C822}" dt="2026-06-02T16:20:36.255" v="10943"/>
          <ac:spMkLst>
            <pc:docMk/>
            <pc:sldMk cId="1808266238" sldId="320"/>
            <ac:spMk id="79" creationId="{65BC0D02-1715-45E1-AA59-5E206B733F33}"/>
          </ac:spMkLst>
        </pc:spChg>
        <pc:spChg chg="add mod">
          <ac:chgData name="Elif Elcin Gunay" userId="81ff3327-dfee-4411-8c6d-316b7988a729" providerId="ADAL" clId="{8FA8041F-4903-40D8-9D85-DBB7B372C822}" dt="2026-06-02T16:20:47.307" v="10944"/>
          <ac:spMkLst>
            <pc:docMk/>
            <pc:sldMk cId="1808266238" sldId="320"/>
            <ac:spMk id="83" creationId="{5D8E3782-B81A-76A0-5928-B0AAD5C0DF3C}"/>
          </ac:spMkLst>
        </pc:spChg>
        <pc:spChg chg="add mod">
          <ac:chgData name="Elif Elcin Gunay" userId="81ff3327-dfee-4411-8c6d-316b7988a729" providerId="ADAL" clId="{8FA8041F-4903-40D8-9D85-DBB7B372C822}" dt="2026-06-02T16:20:47.307" v="10944"/>
          <ac:spMkLst>
            <pc:docMk/>
            <pc:sldMk cId="1808266238" sldId="320"/>
            <ac:spMk id="84" creationId="{5F5C28C2-FBDD-443C-9C26-5FB9508E8694}"/>
          </ac:spMkLst>
        </pc:spChg>
        <pc:spChg chg="add mod">
          <ac:chgData name="Elif Elcin Gunay" userId="81ff3327-dfee-4411-8c6d-316b7988a729" providerId="ADAL" clId="{8FA8041F-4903-40D8-9D85-DBB7B372C822}" dt="2026-06-02T16:20:47.307" v="10944"/>
          <ac:spMkLst>
            <pc:docMk/>
            <pc:sldMk cId="1808266238" sldId="320"/>
            <ac:spMk id="85" creationId="{083704CA-C602-4EE8-8FF4-7E07008283B3}"/>
          </ac:spMkLst>
        </pc:spChg>
        <pc:spChg chg="add mod">
          <ac:chgData name="Elif Elcin Gunay" userId="81ff3327-dfee-4411-8c6d-316b7988a729" providerId="ADAL" clId="{8FA8041F-4903-40D8-9D85-DBB7B372C822}" dt="2026-06-02T16:20:47.307" v="10944"/>
          <ac:spMkLst>
            <pc:docMk/>
            <pc:sldMk cId="1808266238" sldId="320"/>
            <ac:spMk id="86" creationId="{36676301-537F-459A-9073-9251AD781493}"/>
          </ac:spMkLst>
        </pc:spChg>
        <pc:spChg chg="add mod">
          <ac:chgData name="Elif Elcin Gunay" userId="81ff3327-dfee-4411-8c6d-316b7988a729" providerId="ADAL" clId="{8FA8041F-4903-40D8-9D85-DBB7B372C822}" dt="2026-06-02T16:20:47.307" v="10944"/>
          <ac:spMkLst>
            <pc:docMk/>
            <pc:sldMk cId="1808266238" sldId="320"/>
            <ac:spMk id="87" creationId="{D366848C-F547-4ACA-810D-515A17A4E284}"/>
          </ac:spMkLst>
        </pc:spChg>
        <pc:spChg chg="add mod">
          <ac:chgData name="Elif Elcin Gunay" userId="81ff3327-dfee-4411-8c6d-316b7988a729" providerId="ADAL" clId="{8FA8041F-4903-40D8-9D85-DBB7B372C822}" dt="2026-06-02T16:23:24.822" v="10965" actId="207"/>
          <ac:spMkLst>
            <pc:docMk/>
            <pc:sldMk cId="1808266238" sldId="320"/>
            <ac:spMk id="89" creationId="{5D8E3782-B81A-76A0-5928-B0AAD5C0DF3C}"/>
          </ac:spMkLst>
        </pc:spChg>
        <pc:spChg chg="add mod">
          <ac:chgData name="Elif Elcin Gunay" userId="81ff3327-dfee-4411-8c6d-316b7988a729" providerId="ADAL" clId="{8FA8041F-4903-40D8-9D85-DBB7B372C822}" dt="2026-06-02T16:23:24.822" v="10965" actId="207"/>
          <ac:spMkLst>
            <pc:docMk/>
            <pc:sldMk cId="1808266238" sldId="320"/>
            <ac:spMk id="90" creationId="{5F5C28C2-FBDD-443C-9C26-5FB9508E8694}"/>
          </ac:spMkLst>
        </pc:spChg>
        <pc:spChg chg="add mod">
          <ac:chgData name="Elif Elcin Gunay" userId="81ff3327-dfee-4411-8c6d-316b7988a729" providerId="ADAL" clId="{8FA8041F-4903-40D8-9D85-DBB7B372C822}" dt="2026-06-02T16:32:20.480" v="11133" actId="1037"/>
          <ac:spMkLst>
            <pc:docMk/>
            <pc:sldMk cId="1808266238" sldId="320"/>
            <ac:spMk id="91" creationId="{083704CA-C602-4EE8-8FF4-7E07008283B3}"/>
          </ac:spMkLst>
        </pc:spChg>
        <pc:spChg chg="add mod">
          <ac:chgData name="Elif Elcin Gunay" userId="81ff3327-dfee-4411-8c6d-316b7988a729" providerId="ADAL" clId="{8FA8041F-4903-40D8-9D85-DBB7B372C822}" dt="2026-06-02T16:31:49.902" v="11123" actId="1038"/>
          <ac:spMkLst>
            <pc:docMk/>
            <pc:sldMk cId="1808266238" sldId="320"/>
            <ac:spMk id="92" creationId="{36676301-537F-459A-9073-9251AD781493}"/>
          </ac:spMkLst>
        </pc:spChg>
        <pc:spChg chg="add mod">
          <ac:chgData name="Elif Elcin Gunay" userId="81ff3327-dfee-4411-8c6d-316b7988a729" providerId="ADAL" clId="{8FA8041F-4903-40D8-9D85-DBB7B372C822}" dt="2026-06-02T16:31:54.503" v="11125" actId="1038"/>
          <ac:spMkLst>
            <pc:docMk/>
            <pc:sldMk cId="1808266238" sldId="320"/>
            <ac:spMk id="93" creationId="{D366848C-F547-4ACA-810D-515A17A4E284}"/>
          </ac:spMkLst>
        </pc:spChg>
        <pc:spChg chg="add mod">
          <ac:chgData name="Elif Elcin Gunay" userId="81ff3327-dfee-4411-8c6d-316b7988a729" providerId="ADAL" clId="{8FA8041F-4903-40D8-9D85-DBB7B372C822}" dt="2026-06-02T16:28:24.250" v="11068" actId="1076"/>
          <ac:spMkLst>
            <pc:docMk/>
            <pc:sldMk cId="1808266238" sldId="320"/>
            <ac:spMk id="100" creationId="{168146CC-18DE-3D58-28CD-3FE6F0E7D984}"/>
          </ac:spMkLst>
        </pc:spChg>
        <pc:spChg chg="add mod">
          <ac:chgData name="Elif Elcin Gunay" userId="81ff3327-dfee-4411-8c6d-316b7988a729" providerId="ADAL" clId="{8FA8041F-4903-40D8-9D85-DBB7B372C822}" dt="2026-06-02T16:35:45.097" v="11242" actId="1038"/>
          <ac:spMkLst>
            <pc:docMk/>
            <pc:sldMk cId="1808266238" sldId="320"/>
            <ac:spMk id="101" creationId="{967978F5-8219-B60D-D7BF-8695143DC336}"/>
          </ac:spMkLst>
        </pc:spChg>
        <pc:spChg chg="add mod">
          <ac:chgData name="Elif Elcin Gunay" userId="81ff3327-dfee-4411-8c6d-316b7988a729" providerId="ADAL" clId="{8FA8041F-4903-40D8-9D85-DBB7B372C822}" dt="2026-06-02T16:35:49.396" v="11245" actId="1038"/>
          <ac:spMkLst>
            <pc:docMk/>
            <pc:sldMk cId="1808266238" sldId="320"/>
            <ac:spMk id="102" creationId="{B7570A64-5790-3EDE-BDC6-2FB3523E550B}"/>
          </ac:spMkLst>
        </pc:spChg>
        <pc:spChg chg="add mod">
          <ac:chgData name="Elif Elcin Gunay" userId="81ff3327-dfee-4411-8c6d-316b7988a729" providerId="ADAL" clId="{8FA8041F-4903-40D8-9D85-DBB7B372C822}" dt="2026-06-02T16:36:42.448" v="11272" actId="1038"/>
          <ac:spMkLst>
            <pc:docMk/>
            <pc:sldMk cId="1808266238" sldId="320"/>
            <ac:spMk id="103" creationId="{5A31C18D-A57E-8D82-3182-049DEC3382A7}"/>
          </ac:spMkLst>
        </pc:spChg>
        <pc:spChg chg="add mod">
          <ac:chgData name="Elif Elcin Gunay" userId="81ff3327-dfee-4411-8c6d-316b7988a729" providerId="ADAL" clId="{8FA8041F-4903-40D8-9D85-DBB7B372C822}" dt="2026-06-02T16:36:47.061" v="11273" actId="1038"/>
          <ac:spMkLst>
            <pc:docMk/>
            <pc:sldMk cId="1808266238" sldId="320"/>
            <ac:spMk id="104" creationId="{56F93470-F66F-6D66-622E-A3D6D868CA34}"/>
          </ac:spMkLst>
        </pc:spChg>
        <pc:spChg chg="add mod">
          <ac:chgData name="Elif Elcin Gunay" userId="81ff3327-dfee-4411-8c6d-316b7988a729" providerId="ADAL" clId="{8FA8041F-4903-40D8-9D85-DBB7B372C822}" dt="2026-06-02T16:27:51.533" v="11064" actId="1076"/>
          <ac:spMkLst>
            <pc:docMk/>
            <pc:sldMk cId="1808266238" sldId="320"/>
            <ac:spMk id="116" creationId="{EE497D8C-B4F3-211F-AB07-B806E5F10D3E}"/>
          </ac:spMkLst>
        </pc:spChg>
        <pc:spChg chg="add mod">
          <ac:chgData name="Elif Elcin Gunay" userId="81ff3327-dfee-4411-8c6d-316b7988a729" providerId="ADAL" clId="{8FA8041F-4903-40D8-9D85-DBB7B372C822}" dt="2026-06-02T16:27:51.533" v="11064" actId="1076"/>
          <ac:spMkLst>
            <pc:docMk/>
            <pc:sldMk cId="1808266238" sldId="320"/>
            <ac:spMk id="117" creationId="{61C9DD3F-438C-5C1C-9BB5-C0308DFD3A54}"/>
          </ac:spMkLst>
        </pc:spChg>
        <pc:spChg chg="add mod">
          <ac:chgData name="Elif Elcin Gunay" userId="81ff3327-dfee-4411-8c6d-316b7988a729" providerId="ADAL" clId="{8FA8041F-4903-40D8-9D85-DBB7B372C822}" dt="2026-06-02T16:34:56.689" v="11229" actId="1038"/>
          <ac:spMkLst>
            <pc:docMk/>
            <pc:sldMk cId="1808266238" sldId="320"/>
            <ac:spMk id="119" creationId="{D8D3FCCF-2A68-AC5E-6CF9-66175ECD5DB7}"/>
          </ac:spMkLst>
        </pc:spChg>
        <pc:spChg chg="add mod">
          <ac:chgData name="Elif Elcin Gunay" userId="81ff3327-dfee-4411-8c6d-316b7988a729" providerId="ADAL" clId="{8FA8041F-4903-40D8-9D85-DBB7B372C822}" dt="2026-06-02T16:35:01.233" v="11234" actId="1038"/>
          <ac:spMkLst>
            <pc:docMk/>
            <pc:sldMk cId="1808266238" sldId="320"/>
            <ac:spMk id="120" creationId="{BA02FAE6-7226-C325-55A7-1EF8C8C962FA}"/>
          </ac:spMkLst>
        </pc:spChg>
        <pc:spChg chg="add mod">
          <ac:chgData name="Elif Elcin Gunay" userId="81ff3327-dfee-4411-8c6d-316b7988a729" providerId="ADAL" clId="{8FA8041F-4903-40D8-9D85-DBB7B372C822}" dt="2026-06-02T16:34:44.766" v="11225" actId="1036"/>
          <ac:spMkLst>
            <pc:docMk/>
            <pc:sldMk cId="1808266238" sldId="320"/>
            <ac:spMk id="155" creationId="{321DB9AC-12E0-7F76-DB9C-694BD3FF73F9}"/>
          </ac:spMkLst>
        </pc:spChg>
        <pc:spChg chg="add mod">
          <ac:chgData name="Elif Elcin Gunay" userId="81ff3327-dfee-4411-8c6d-316b7988a729" providerId="ADAL" clId="{8FA8041F-4903-40D8-9D85-DBB7B372C822}" dt="2026-06-02T16:37:04.212" v="11275" actId="1076"/>
          <ac:spMkLst>
            <pc:docMk/>
            <pc:sldMk cId="1808266238" sldId="320"/>
            <ac:spMk id="169" creationId="{CFB2D011-53C7-190D-EE10-D969B1FD2955}"/>
          </ac:spMkLst>
        </pc:spChg>
        <pc:spChg chg="add mod">
          <ac:chgData name="Elif Elcin Gunay" userId="81ff3327-dfee-4411-8c6d-316b7988a729" providerId="ADAL" clId="{8FA8041F-4903-40D8-9D85-DBB7B372C822}" dt="2026-06-02T16:37:04.212" v="11275" actId="1076"/>
          <ac:spMkLst>
            <pc:docMk/>
            <pc:sldMk cId="1808266238" sldId="320"/>
            <ac:spMk id="170" creationId="{A21E4EDD-429B-D8B4-87FF-5291B39003BF}"/>
          </ac:spMkLst>
        </pc:spChg>
        <pc:spChg chg="add mod">
          <ac:chgData name="Elif Elcin Gunay" userId="81ff3327-dfee-4411-8c6d-316b7988a729" providerId="ADAL" clId="{8FA8041F-4903-40D8-9D85-DBB7B372C822}" dt="2026-06-02T16:37:04.212" v="11275" actId="1076"/>
          <ac:spMkLst>
            <pc:docMk/>
            <pc:sldMk cId="1808266238" sldId="320"/>
            <ac:spMk id="171" creationId="{C5F560BD-84DC-8057-3E8D-83E28B830E52}"/>
          </ac:spMkLst>
        </pc:spChg>
        <pc:spChg chg="add mod">
          <ac:chgData name="Elif Elcin Gunay" userId="81ff3327-dfee-4411-8c6d-316b7988a729" providerId="ADAL" clId="{8FA8041F-4903-40D8-9D85-DBB7B372C822}" dt="2026-06-02T16:37:04.212" v="11275" actId="1076"/>
          <ac:spMkLst>
            <pc:docMk/>
            <pc:sldMk cId="1808266238" sldId="320"/>
            <ac:spMk id="172" creationId="{A9448727-8B04-3EA6-602A-0C83AF08A9D2}"/>
          </ac:spMkLst>
        </pc:spChg>
        <pc:spChg chg="add mod">
          <ac:chgData name="Elif Elcin Gunay" userId="81ff3327-dfee-4411-8c6d-316b7988a729" providerId="ADAL" clId="{8FA8041F-4903-40D8-9D85-DBB7B372C822}" dt="2026-06-02T16:37:04.212" v="11275" actId="1076"/>
          <ac:spMkLst>
            <pc:docMk/>
            <pc:sldMk cId="1808266238" sldId="320"/>
            <ac:spMk id="173" creationId="{88FA1CFB-34AA-3770-098D-6BBAED69ECD7}"/>
          </ac:spMkLst>
        </pc:spChg>
        <pc:spChg chg="add mod">
          <ac:chgData name="Elif Elcin Gunay" userId="81ff3327-dfee-4411-8c6d-316b7988a729" providerId="ADAL" clId="{8FA8041F-4903-40D8-9D85-DBB7B372C822}" dt="2026-06-02T16:37:04.212" v="11275" actId="1076"/>
          <ac:spMkLst>
            <pc:docMk/>
            <pc:sldMk cId="1808266238" sldId="320"/>
            <ac:spMk id="174" creationId="{3A81F090-7892-15D4-38E3-25331B01E8B3}"/>
          </ac:spMkLst>
        </pc:spChg>
        <pc:spChg chg="add mod">
          <ac:chgData name="Elif Elcin Gunay" userId="81ff3327-dfee-4411-8c6d-316b7988a729" providerId="ADAL" clId="{8FA8041F-4903-40D8-9D85-DBB7B372C822}" dt="2026-06-02T16:37:04.212" v="11275" actId="1076"/>
          <ac:spMkLst>
            <pc:docMk/>
            <pc:sldMk cId="1808266238" sldId="320"/>
            <ac:spMk id="175" creationId="{CE83D7DF-4DE3-3D7F-E396-69CBDA9835F0}"/>
          </ac:spMkLst>
        </pc:spChg>
        <pc:spChg chg="add mod">
          <ac:chgData name="Elif Elcin Gunay" userId="81ff3327-dfee-4411-8c6d-316b7988a729" providerId="ADAL" clId="{8FA8041F-4903-40D8-9D85-DBB7B372C822}" dt="2026-06-02T16:37:04.212" v="11275" actId="1076"/>
          <ac:spMkLst>
            <pc:docMk/>
            <pc:sldMk cId="1808266238" sldId="320"/>
            <ac:spMk id="176" creationId="{20D063C4-8848-BDF9-6C5B-5D2DB2DDBD87}"/>
          </ac:spMkLst>
        </pc:spChg>
        <pc:spChg chg="add mod">
          <ac:chgData name="Elif Elcin Gunay" userId="81ff3327-dfee-4411-8c6d-316b7988a729" providerId="ADAL" clId="{8FA8041F-4903-40D8-9D85-DBB7B372C822}" dt="2026-06-02T16:37:04.212" v="11275" actId="1076"/>
          <ac:spMkLst>
            <pc:docMk/>
            <pc:sldMk cId="1808266238" sldId="320"/>
            <ac:spMk id="177" creationId="{414C91CA-5D63-8D66-7D39-CC78CCC03389}"/>
          </ac:spMkLst>
        </pc:spChg>
        <pc:spChg chg="add mod">
          <ac:chgData name="Elif Elcin Gunay" userId="81ff3327-dfee-4411-8c6d-316b7988a729" providerId="ADAL" clId="{8FA8041F-4903-40D8-9D85-DBB7B372C822}" dt="2026-06-02T16:37:04.212" v="11275" actId="1076"/>
          <ac:spMkLst>
            <pc:docMk/>
            <pc:sldMk cId="1808266238" sldId="320"/>
            <ac:spMk id="190" creationId="{6ED2B704-3C47-D210-DC33-569EA5789609}"/>
          </ac:spMkLst>
        </pc:spChg>
        <pc:spChg chg="add mod">
          <ac:chgData name="Elif Elcin Gunay" userId="81ff3327-dfee-4411-8c6d-316b7988a729" providerId="ADAL" clId="{8FA8041F-4903-40D8-9D85-DBB7B372C822}" dt="2026-06-02T16:39:08.528" v="11302" actId="207"/>
          <ac:spMkLst>
            <pc:docMk/>
            <pc:sldMk cId="1808266238" sldId="320"/>
            <ac:spMk id="196" creationId="{A8972177-1B50-8A64-8E07-43B9A25EB316}"/>
          </ac:spMkLst>
        </pc:spChg>
        <pc:spChg chg="add mod">
          <ac:chgData name="Elif Elcin Gunay" userId="81ff3327-dfee-4411-8c6d-316b7988a729" providerId="ADAL" clId="{8FA8041F-4903-40D8-9D85-DBB7B372C822}" dt="2026-06-02T16:54:57.919" v="11496" actId="1038"/>
          <ac:spMkLst>
            <pc:docMk/>
            <pc:sldMk cId="1808266238" sldId="320"/>
            <ac:spMk id="197" creationId="{6E6D3551-BCC5-3525-E8F6-D5EAE4EBE404}"/>
          </ac:spMkLst>
        </pc:spChg>
        <pc:spChg chg="add mod">
          <ac:chgData name="Elif Elcin Gunay" userId="81ff3327-dfee-4411-8c6d-316b7988a729" providerId="ADAL" clId="{8FA8041F-4903-40D8-9D85-DBB7B372C822}" dt="2026-06-02T16:55:01.371" v="11500" actId="1038"/>
          <ac:spMkLst>
            <pc:docMk/>
            <pc:sldMk cId="1808266238" sldId="320"/>
            <ac:spMk id="198" creationId="{6A1BCD3D-DB52-945C-4938-90FD6D8D4CEF}"/>
          </ac:spMkLst>
        </pc:spChg>
        <pc:spChg chg="add mod">
          <ac:chgData name="Elif Elcin Gunay" userId="81ff3327-dfee-4411-8c6d-316b7988a729" providerId="ADAL" clId="{8FA8041F-4903-40D8-9D85-DBB7B372C822}" dt="2026-06-02T16:55:10.231" v="11510" actId="1038"/>
          <ac:spMkLst>
            <pc:docMk/>
            <pc:sldMk cId="1808266238" sldId="320"/>
            <ac:spMk id="199" creationId="{3B245A9D-601F-E69F-20C8-E3156C837779}"/>
          </ac:spMkLst>
        </pc:spChg>
        <pc:spChg chg="add mod">
          <ac:chgData name="Elif Elcin Gunay" userId="81ff3327-dfee-4411-8c6d-316b7988a729" providerId="ADAL" clId="{8FA8041F-4903-40D8-9D85-DBB7B372C822}" dt="2026-06-02T16:55:15.689" v="11518" actId="1038"/>
          <ac:spMkLst>
            <pc:docMk/>
            <pc:sldMk cId="1808266238" sldId="320"/>
            <ac:spMk id="200" creationId="{FD3EDFDD-C2DE-04D2-BE17-8839644CD61E}"/>
          </ac:spMkLst>
        </pc:spChg>
        <pc:spChg chg="add mod">
          <ac:chgData name="Elif Elcin Gunay" userId="81ff3327-dfee-4411-8c6d-316b7988a729" providerId="ADAL" clId="{8FA8041F-4903-40D8-9D85-DBB7B372C822}" dt="2026-06-02T16:39:08.528" v="11302" actId="207"/>
          <ac:spMkLst>
            <pc:docMk/>
            <pc:sldMk cId="1808266238" sldId="320"/>
            <ac:spMk id="201" creationId="{1CEE2AC1-35E3-9DF4-D6EE-71D899EE46E1}"/>
          </ac:spMkLst>
        </pc:spChg>
        <pc:spChg chg="mod">
          <ac:chgData name="Elif Elcin Gunay" userId="81ff3327-dfee-4411-8c6d-316b7988a729" providerId="ADAL" clId="{8FA8041F-4903-40D8-9D85-DBB7B372C822}" dt="2026-06-02T16:41:43.908" v="11325" actId="1076"/>
          <ac:spMkLst>
            <pc:docMk/>
            <pc:sldMk cId="1808266238" sldId="320"/>
            <ac:spMk id="226" creationId="{97E92AC0-719B-CFCD-1B7F-A4A3C3ACAFE9}"/>
          </ac:spMkLst>
        </pc:spChg>
        <pc:spChg chg="mod">
          <ac:chgData name="Elif Elcin Gunay" userId="81ff3327-dfee-4411-8c6d-316b7988a729" providerId="ADAL" clId="{8FA8041F-4903-40D8-9D85-DBB7B372C822}" dt="2026-06-02T16:42:52.676" v="11341" actId="14100"/>
          <ac:spMkLst>
            <pc:docMk/>
            <pc:sldMk cId="1808266238" sldId="320"/>
            <ac:spMk id="227" creationId="{3B4AC23C-9B57-05E0-B423-76F3441D28BD}"/>
          </ac:spMkLst>
        </pc:spChg>
        <pc:spChg chg="mod topLvl">
          <ac:chgData name="Elif Elcin Gunay" userId="81ff3327-dfee-4411-8c6d-316b7988a729" providerId="ADAL" clId="{8FA8041F-4903-40D8-9D85-DBB7B372C822}" dt="2026-06-02T16:43:28.541" v="11354" actId="1036"/>
          <ac:spMkLst>
            <pc:docMk/>
            <pc:sldMk cId="1808266238" sldId="320"/>
            <ac:spMk id="231" creationId="{A215CC38-C324-0566-6BA2-7B38BB7C4B08}"/>
          </ac:spMkLst>
        </pc:spChg>
        <pc:spChg chg="mod topLvl">
          <ac:chgData name="Elif Elcin Gunay" userId="81ff3327-dfee-4411-8c6d-316b7988a729" providerId="ADAL" clId="{8FA8041F-4903-40D8-9D85-DBB7B372C822}" dt="2026-06-02T16:43:32.973" v="11355" actId="1076"/>
          <ac:spMkLst>
            <pc:docMk/>
            <pc:sldMk cId="1808266238" sldId="320"/>
            <ac:spMk id="235" creationId="{32CCF619-9587-0909-01E9-1614E717C5E4}"/>
          </ac:spMkLst>
        </pc:spChg>
        <pc:spChg chg="add mod">
          <ac:chgData name="Elif Elcin Gunay" userId="81ff3327-dfee-4411-8c6d-316b7988a729" providerId="ADAL" clId="{8FA8041F-4903-40D8-9D85-DBB7B372C822}" dt="2026-06-02T16:42:33.629" v="11335" actId="1076"/>
          <ac:spMkLst>
            <pc:docMk/>
            <pc:sldMk cId="1808266238" sldId="320"/>
            <ac:spMk id="236" creationId="{DAB36BBB-068D-12D5-54BF-F2FC8B4CB8F7}"/>
          </ac:spMkLst>
        </pc:spChg>
        <pc:spChg chg="add mod">
          <ac:chgData name="Elif Elcin Gunay" userId="81ff3327-dfee-4411-8c6d-316b7988a729" providerId="ADAL" clId="{8FA8041F-4903-40D8-9D85-DBB7B372C822}" dt="2026-06-02T16:42:57.746" v="11342" actId="1035"/>
          <ac:spMkLst>
            <pc:docMk/>
            <pc:sldMk cId="1808266238" sldId="320"/>
            <ac:spMk id="237" creationId="{4DD8C8E3-91B2-5CA9-05AE-50DD422930AB}"/>
          </ac:spMkLst>
        </pc:spChg>
        <pc:spChg chg="add mod">
          <ac:chgData name="Elif Elcin Gunay" userId="81ff3327-dfee-4411-8c6d-316b7988a729" providerId="ADAL" clId="{8FA8041F-4903-40D8-9D85-DBB7B372C822}" dt="2026-06-02T16:43:43.662" v="11357" actId="1076"/>
          <ac:spMkLst>
            <pc:docMk/>
            <pc:sldMk cId="1808266238" sldId="320"/>
            <ac:spMk id="239" creationId="{F999C53C-1227-4E04-7033-5D0CBE643594}"/>
          </ac:spMkLst>
        </pc:spChg>
        <pc:spChg chg="add mod">
          <ac:chgData name="Elif Elcin Gunay" userId="81ff3327-dfee-4411-8c6d-316b7988a729" providerId="ADAL" clId="{8FA8041F-4903-40D8-9D85-DBB7B372C822}" dt="2026-06-02T16:43:43.662" v="11357" actId="1076"/>
          <ac:spMkLst>
            <pc:docMk/>
            <pc:sldMk cId="1808266238" sldId="320"/>
            <ac:spMk id="240" creationId="{7FF2E18F-BC63-CC38-9D0C-3071AFEB2D92}"/>
          </ac:spMkLst>
        </pc:spChg>
        <pc:spChg chg="add mod">
          <ac:chgData name="Elif Elcin Gunay" userId="81ff3327-dfee-4411-8c6d-316b7988a729" providerId="ADAL" clId="{8FA8041F-4903-40D8-9D85-DBB7B372C822}" dt="2026-06-02T16:43:51.427" v="11361" actId="20577"/>
          <ac:spMkLst>
            <pc:docMk/>
            <pc:sldMk cId="1808266238" sldId="320"/>
            <ac:spMk id="241" creationId="{A5C50C36-7271-F758-B06A-475A262E5736}"/>
          </ac:spMkLst>
        </pc:spChg>
        <pc:grpChg chg="add mod">
          <ac:chgData name="Elif Elcin Gunay" userId="81ff3327-dfee-4411-8c6d-316b7988a729" providerId="ADAL" clId="{8FA8041F-4903-40D8-9D85-DBB7B372C822}" dt="2026-06-02T16:41:40.012" v="11324" actId="1076"/>
          <ac:grpSpMkLst>
            <pc:docMk/>
            <pc:sldMk cId="1808266238" sldId="320"/>
            <ac:grpSpMk id="224" creationId="{DD7CC9E2-1E29-D346-8907-AB7989FFAE9F}"/>
          </ac:grpSpMkLst>
        </pc:grpChg>
        <pc:graphicFrameChg chg="add mod modGraphic">
          <ac:chgData name="Elif Elcin Gunay" userId="81ff3327-dfee-4411-8c6d-316b7988a729" providerId="ADAL" clId="{8FA8041F-4903-40D8-9D85-DBB7B372C822}" dt="2026-06-02T16:23:07.912" v="10964" actId="2084"/>
          <ac:graphicFrameMkLst>
            <pc:docMk/>
            <pc:sldMk cId="1808266238" sldId="320"/>
            <ac:graphicFrameMk id="88" creationId="{AF84439D-7FD7-8938-1B9C-6A32CA7CA582}"/>
          </ac:graphicFrameMkLst>
        </pc:graphicFrameChg>
        <pc:graphicFrameChg chg="add mod modGraphic">
          <ac:chgData name="Elif Elcin Gunay" userId="81ff3327-dfee-4411-8c6d-316b7988a729" providerId="ADAL" clId="{8FA8041F-4903-40D8-9D85-DBB7B372C822}" dt="2026-06-02T16:24:27.551" v="10978" actId="207"/>
          <ac:graphicFrameMkLst>
            <pc:docMk/>
            <pc:sldMk cId="1808266238" sldId="320"/>
            <ac:graphicFrameMk id="94" creationId="{41231F60-CED8-6743-E49B-C9F67162FA8F}"/>
          </ac:graphicFrameMkLst>
        </pc:graphicFrameChg>
        <pc:graphicFrameChg chg="modGraphic">
          <ac:chgData name="Elif Elcin Gunay" userId="81ff3327-dfee-4411-8c6d-316b7988a729" providerId="ADAL" clId="{8FA8041F-4903-40D8-9D85-DBB7B372C822}" dt="2026-06-02T16:37:52.057" v="11283" actId="207"/>
          <ac:graphicFrameMkLst>
            <pc:docMk/>
            <pc:sldMk cId="1808266238" sldId="320"/>
            <ac:graphicFrameMk id="168" creationId="{B581CB82-F50F-B060-DA5D-A56E5F7048EE}"/>
          </ac:graphicFrameMkLst>
        </pc:graphicFrameChg>
        <pc:cxnChg chg="add mod">
          <ac:chgData name="Elif Elcin Gunay" userId="81ff3327-dfee-4411-8c6d-316b7988a729" providerId="ADAL" clId="{8FA8041F-4903-40D8-9D85-DBB7B372C822}" dt="2026-06-02T16:30:07.093" v="11108" actId="1582"/>
          <ac:cxnSpMkLst>
            <pc:docMk/>
            <pc:sldMk cId="1808266238" sldId="320"/>
            <ac:cxnSpMk id="106" creationId="{8EA5AD98-F975-2CBB-FFE4-2FB7432802B2}"/>
          </ac:cxnSpMkLst>
        </pc:cxnChg>
        <pc:cxnChg chg="add mod">
          <ac:chgData name="Elif Elcin Gunay" userId="81ff3327-dfee-4411-8c6d-316b7988a729" providerId="ADAL" clId="{8FA8041F-4903-40D8-9D85-DBB7B372C822}" dt="2026-06-02T16:30:07.093" v="11108" actId="1582"/>
          <ac:cxnSpMkLst>
            <pc:docMk/>
            <pc:sldMk cId="1808266238" sldId="320"/>
            <ac:cxnSpMk id="108" creationId="{5480FAC8-25CF-5550-80A8-3E4C7FA243C5}"/>
          </ac:cxnSpMkLst>
        </pc:cxnChg>
        <pc:cxnChg chg="add mod">
          <ac:chgData name="Elif Elcin Gunay" userId="81ff3327-dfee-4411-8c6d-316b7988a729" providerId="ADAL" clId="{8FA8041F-4903-40D8-9D85-DBB7B372C822}" dt="2026-06-02T16:32:20.480" v="11133" actId="1037"/>
          <ac:cxnSpMkLst>
            <pc:docMk/>
            <pc:sldMk cId="1808266238" sldId="320"/>
            <ac:cxnSpMk id="110" creationId="{57C6E893-8ADB-6725-3130-81534440DB5F}"/>
          </ac:cxnSpMkLst>
        </pc:cxnChg>
        <pc:cxnChg chg="add mod">
          <ac:chgData name="Elif Elcin Gunay" userId="81ff3327-dfee-4411-8c6d-316b7988a729" providerId="ADAL" clId="{8FA8041F-4903-40D8-9D85-DBB7B372C822}" dt="2026-06-02T16:31:49.902" v="11123" actId="1038"/>
          <ac:cxnSpMkLst>
            <pc:docMk/>
            <pc:sldMk cId="1808266238" sldId="320"/>
            <ac:cxnSpMk id="112" creationId="{6706C431-AE34-A8E9-BFCE-5D4A4B5D81FE}"/>
          </ac:cxnSpMkLst>
        </pc:cxnChg>
        <pc:cxnChg chg="add mod">
          <ac:chgData name="Elif Elcin Gunay" userId="81ff3327-dfee-4411-8c6d-316b7988a729" providerId="ADAL" clId="{8FA8041F-4903-40D8-9D85-DBB7B372C822}" dt="2026-06-02T16:30:07.093" v="11108" actId="1582"/>
          <ac:cxnSpMkLst>
            <pc:docMk/>
            <pc:sldMk cId="1808266238" sldId="320"/>
            <ac:cxnSpMk id="115" creationId="{C3E2DD88-8734-B035-1D4F-2777D2888F05}"/>
          </ac:cxnSpMkLst>
        </pc:cxnChg>
        <pc:cxnChg chg="add mod">
          <ac:chgData name="Elif Elcin Gunay" userId="81ff3327-dfee-4411-8c6d-316b7988a729" providerId="ADAL" clId="{8FA8041F-4903-40D8-9D85-DBB7B372C822}" dt="2026-06-02T16:30:30.155" v="11110" actId="693"/>
          <ac:cxnSpMkLst>
            <pc:docMk/>
            <pc:sldMk cId="1808266238" sldId="320"/>
            <ac:cxnSpMk id="121" creationId="{8DCB659B-E503-9141-AB89-0DD046A68EFC}"/>
          </ac:cxnSpMkLst>
        </pc:cxnChg>
        <pc:cxnChg chg="add mod">
          <ac:chgData name="Elif Elcin Gunay" userId="81ff3327-dfee-4411-8c6d-316b7988a729" providerId="ADAL" clId="{8FA8041F-4903-40D8-9D85-DBB7B372C822}" dt="2026-06-02T16:30:30.155" v="11110" actId="693"/>
          <ac:cxnSpMkLst>
            <pc:docMk/>
            <pc:sldMk cId="1808266238" sldId="320"/>
            <ac:cxnSpMk id="122" creationId="{C635802E-2D3E-71C2-FAED-148368EEBB67}"/>
          </ac:cxnSpMkLst>
        </pc:cxnChg>
        <pc:cxnChg chg="add mod">
          <ac:chgData name="Elif Elcin Gunay" userId="81ff3327-dfee-4411-8c6d-316b7988a729" providerId="ADAL" clId="{8FA8041F-4903-40D8-9D85-DBB7B372C822}" dt="2026-06-02T16:34:56.689" v="11229" actId="1038"/>
          <ac:cxnSpMkLst>
            <pc:docMk/>
            <pc:sldMk cId="1808266238" sldId="320"/>
            <ac:cxnSpMk id="124" creationId="{0F34695D-3ACD-F9E6-B804-51301277818F}"/>
          </ac:cxnSpMkLst>
        </pc:cxnChg>
        <pc:cxnChg chg="add mod">
          <ac:chgData name="Elif Elcin Gunay" userId="81ff3327-dfee-4411-8c6d-316b7988a729" providerId="ADAL" clId="{8FA8041F-4903-40D8-9D85-DBB7B372C822}" dt="2026-06-02T16:30:30.155" v="11110" actId="693"/>
          <ac:cxnSpMkLst>
            <pc:docMk/>
            <pc:sldMk cId="1808266238" sldId="320"/>
            <ac:cxnSpMk id="125" creationId="{EAC9FD37-D5C3-3185-A4B7-91846323646C}"/>
          </ac:cxnSpMkLst>
        </pc:cxnChg>
        <pc:cxnChg chg="add mod">
          <ac:chgData name="Elif Elcin Gunay" userId="81ff3327-dfee-4411-8c6d-316b7988a729" providerId="ADAL" clId="{8FA8041F-4903-40D8-9D85-DBB7B372C822}" dt="2026-06-02T16:30:30.155" v="11110" actId="693"/>
          <ac:cxnSpMkLst>
            <pc:docMk/>
            <pc:sldMk cId="1808266238" sldId="320"/>
            <ac:cxnSpMk id="127" creationId="{18D9621C-534A-1CD6-ACA5-5D2466CFFF41}"/>
          </ac:cxnSpMkLst>
        </pc:cxnChg>
        <pc:cxnChg chg="add mod">
          <ac:chgData name="Elif Elcin Gunay" userId="81ff3327-dfee-4411-8c6d-316b7988a729" providerId="ADAL" clId="{8FA8041F-4903-40D8-9D85-DBB7B372C822}" dt="2026-06-02T16:30:30.155" v="11110" actId="693"/>
          <ac:cxnSpMkLst>
            <pc:docMk/>
            <pc:sldMk cId="1808266238" sldId="320"/>
            <ac:cxnSpMk id="130" creationId="{3AA752B2-8653-239B-35B7-70E90815D980}"/>
          </ac:cxnSpMkLst>
        </pc:cxnChg>
        <pc:cxnChg chg="add mod">
          <ac:chgData name="Elif Elcin Gunay" userId="81ff3327-dfee-4411-8c6d-316b7988a729" providerId="ADAL" clId="{8FA8041F-4903-40D8-9D85-DBB7B372C822}" dt="2026-06-02T16:30:30.155" v="11110" actId="693"/>
          <ac:cxnSpMkLst>
            <pc:docMk/>
            <pc:sldMk cId="1808266238" sldId="320"/>
            <ac:cxnSpMk id="131" creationId="{01288C0F-0F1A-F676-5FF0-E9B2FBFA31FE}"/>
          </ac:cxnSpMkLst>
        </pc:cxnChg>
        <pc:cxnChg chg="add mod">
          <ac:chgData name="Elif Elcin Gunay" userId="81ff3327-dfee-4411-8c6d-316b7988a729" providerId="ADAL" clId="{8FA8041F-4903-40D8-9D85-DBB7B372C822}" dt="2026-06-02T16:36:42.448" v="11272" actId="1038"/>
          <ac:cxnSpMkLst>
            <pc:docMk/>
            <pc:sldMk cId="1808266238" sldId="320"/>
            <ac:cxnSpMk id="132" creationId="{80F15CD5-FB4A-0BCD-3EB3-7186CC3C7CC4}"/>
          </ac:cxnSpMkLst>
        </pc:cxnChg>
        <pc:cxnChg chg="add mod">
          <ac:chgData name="Elif Elcin Gunay" userId="81ff3327-dfee-4411-8c6d-316b7988a729" providerId="ADAL" clId="{8FA8041F-4903-40D8-9D85-DBB7B372C822}" dt="2026-06-02T16:36:47.061" v="11273" actId="1038"/>
          <ac:cxnSpMkLst>
            <pc:docMk/>
            <pc:sldMk cId="1808266238" sldId="320"/>
            <ac:cxnSpMk id="133" creationId="{C98C2C81-10B0-091E-C092-107F3698ED7A}"/>
          </ac:cxnSpMkLst>
        </pc:cxnChg>
        <pc:cxnChg chg="add mod">
          <ac:chgData name="Elif Elcin Gunay" userId="81ff3327-dfee-4411-8c6d-316b7988a729" providerId="ADAL" clId="{8FA8041F-4903-40D8-9D85-DBB7B372C822}" dt="2026-06-02T16:33:00.727" v="11136" actId="1582"/>
          <ac:cxnSpMkLst>
            <pc:docMk/>
            <pc:sldMk cId="1808266238" sldId="320"/>
            <ac:cxnSpMk id="138" creationId="{A5EF3E4C-5F08-A424-4527-3856F1F7C462}"/>
          </ac:cxnSpMkLst>
        </pc:cxnChg>
        <pc:cxnChg chg="add mod">
          <ac:chgData name="Elif Elcin Gunay" userId="81ff3327-dfee-4411-8c6d-316b7988a729" providerId="ADAL" clId="{8FA8041F-4903-40D8-9D85-DBB7B372C822}" dt="2026-06-02T16:33:00.727" v="11136" actId="1582"/>
          <ac:cxnSpMkLst>
            <pc:docMk/>
            <pc:sldMk cId="1808266238" sldId="320"/>
            <ac:cxnSpMk id="140" creationId="{99A84337-5C54-D9A2-1890-73EAEA6499B5}"/>
          </ac:cxnSpMkLst>
        </pc:cxnChg>
        <pc:cxnChg chg="add mod">
          <ac:chgData name="Elif Elcin Gunay" userId="81ff3327-dfee-4411-8c6d-316b7988a729" providerId="ADAL" clId="{8FA8041F-4903-40D8-9D85-DBB7B372C822}" dt="2026-06-02T16:33:00.727" v="11136" actId="1582"/>
          <ac:cxnSpMkLst>
            <pc:docMk/>
            <pc:sldMk cId="1808266238" sldId="320"/>
            <ac:cxnSpMk id="142" creationId="{385852D1-DA81-3155-0019-193357DE6534}"/>
          </ac:cxnSpMkLst>
        </pc:cxnChg>
        <pc:cxnChg chg="add mod">
          <ac:chgData name="Elif Elcin Gunay" userId="81ff3327-dfee-4411-8c6d-316b7988a729" providerId="ADAL" clId="{8FA8041F-4903-40D8-9D85-DBB7B372C822}" dt="2026-06-02T16:32:50.933" v="11135" actId="1582"/>
          <ac:cxnSpMkLst>
            <pc:docMk/>
            <pc:sldMk cId="1808266238" sldId="320"/>
            <ac:cxnSpMk id="144" creationId="{51CD073D-45EA-CCB8-8373-07DA7BF1AE43}"/>
          </ac:cxnSpMkLst>
        </pc:cxnChg>
        <pc:cxnChg chg="add mod">
          <ac:chgData name="Elif Elcin Gunay" userId="81ff3327-dfee-4411-8c6d-316b7988a729" providerId="ADAL" clId="{8FA8041F-4903-40D8-9D85-DBB7B372C822}" dt="2026-06-02T16:36:29.391" v="11270" actId="1582"/>
          <ac:cxnSpMkLst>
            <pc:docMk/>
            <pc:sldMk cId="1808266238" sldId="320"/>
            <ac:cxnSpMk id="146" creationId="{A7A473DF-20AC-DC0A-C319-9B2FE9B216AE}"/>
          </ac:cxnSpMkLst>
        </pc:cxnChg>
        <pc:cxnChg chg="add mod">
          <ac:chgData name="Elif Elcin Gunay" userId="81ff3327-dfee-4411-8c6d-316b7988a729" providerId="ADAL" clId="{8FA8041F-4903-40D8-9D85-DBB7B372C822}" dt="2026-06-02T16:35:11.809" v="11235" actId="1582"/>
          <ac:cxnSpMkLst>
            <pc:docMk/>
            <pc:sldMk cId="1808266238" sldId="320"/>
            <ac:cxnSpMk id="150" creationId="{B7E6B51F-C5E4-CD44-43D7-1090347ECB34}"/>
          </ac:cxnSpMkLst>
        </pc:cxnChg>
        <pc:cxnChg chg="add mod">
          <ac:chgData name="Elif Elcin Gunay" userId="81ff3327-dfee-4411-8c6d-316b7988a729" providerId="ADAL" clId="{8FA8041F-4903-40D8-9D85-DBB7B372C822}" dt="2026-06-02T16:35:11.809" v="11235" actId="1582"/>
          <ac:cxnSpMkLst>
            <pc:docMk/>
            <pc:sldMk cId="1808266238" sldId="320"/>
            <ac:cxnSpMk id="152" creationId="{A63613B3-2BB4-C916-5898-6E658E7242E9}"/>
          </ac:cxnSpMkLst>
        </pc:cxnChg>
        <pc:cxnChg chg="add mod">
          <ac:chgData name="Elif Elcin Gunay" userId="81ff3327-dfee-4411-8c6d-316b7988a729" providerId="ADAL" clId="{8FA8041F-4903-40D8-9D85-DBB7B372C822}" dt="2026-06-02T16:34:34.704" v="11220" actId="1035"/>
          <ac:cxnSpMkLst>
            <pc:docMk/>
            <pc:sldMk cId="1808266238" sldId="320"/>
            <ac:cxnSpMk id="156" creationId="{CFDDC0E2-3457-16EE-EB00-B828A3342608}"/>
          </ac:cxnSpMkLst>
        </pc:cxnChg>
        <pc:cxnChg chg="add mod">
          <ac:chgData name="Elif Elcin Gunay" userId="81ff3327-dfee-4411-8c6d-316b7988a729" providerId="ADAL" clId="{8FA8041F-4903-40D8-9D85-DBB7B372C822}" dt="2026-06-02T16:36:37.579" v="11271" actId="1582"/>
          <ac:cxnSpMkLst>
            <pc:docMk/>
            <pc:sldMk cId="1808266238" sldId="320"/>
            <ac:cxnSpMk id="159" creationId="{B8F98B7C-E093-7E9C-85CA-AC402B8F23F0}"/>
          </ac:cxnSpMkLst>
        </pc:cxnChg>
        <pc:cxnChg chg="add mod">
          <ac:chgData name="Elif Elcin Gunay" userId="81ff3327-dfee-4411-8c6d-316b7988a729" providerId="ADAL" clId="{8FA8041F-4903-40D8-9D85-DBB7B372C822}" dt="2026-06-02T16:36:37.579" v="11271" actId="1582"/>
          <ac:cxnSpMkLst>
            <pc:docMk/>
            <pc:sldMk cId="1808266238" sldId="320"/>
            <ac:cxnSpMk id="161" creationId="{F8B9DCC6-A2CA-0FC5-78F7-B380ED38842E}"/>
          </ac:cxnSpMkLst>
        </pc:cxnChg>
        <pc:cxnChg chg="add mod">
          <ac:chgData name="Elif Elcin Gunay" userId="81ff3327-dfee-4411-8c6d-316b7988a729" providerId="ADAL" clId="{8FA8041F-4903-40D8-9D85-DBB7B372C822}" dt="2026-06-02T16:36:42.448" v="11272" actId="1038"/>
          <ac:cxnSpMkLst>
            <pc:docMk/>
            <pc:sldMk cId="1808266238" sldId="320"/>
            <ac:cxnSpMk id="163" creationId="{6A2868A9-5582-361F-839C-F8FB922A034E}"/>
          </ac:cxnSpMkLst>
        </pc:cxnChg>
        <pc:cxnChg chg="add mod">
          <ac:chgData name="Elif Elcin Gunay" userId="81ff3327-dfee-4411-8c6d-316b7988a729" providerId="ADAL" clId="{8FA8041F-4903-40D8-9D85-DBB7B372C822}" dt="2026-06-02T16:36:47.061" v="11273" actId="1038"/>
          <ac:cxnSpMkLst>
            <pc:docMk/>
            <pc:sldMk cId="1808266238" sldId="320"/>
            <ac:cxnSpMk id="165" creationId="{A6C2EFDA-DB93-6D7C-DE2A-DDF4EF4DAD73}"/>
          </ac:cxnSpMkLst>
        </pc:cxnChg>
        <pc:cxnChg chg="add mod">
          <ac:chgData name="Elif Elcin Gunay" userId="81ff3327-dfee-4411-8c6d-316b7988a729" providerId="ADAL" clId="{8FA8041F-4903-40D8-9D85-DBB7B372C822}" dt="2026-06-02T16:40:23.403" v="11313" actId="693"/>
          <ac:cxnSpMkLst>
            <pc:docMk/>
            <pc:sldMk cId="1808266238" sldId="320"/>
            <ac:cxnSpMk id="203" creationId="{591BE963-78A1-72F5-2439-E80E6E841E73}"/>
          </ac:cxnSpMkLst>
        </pc:cxnChg>
        <pc:cxnChg chg="add mod">
          <ac:chgData name="Elif Elcin Gunay" userId="81ff3327-dfee-4411-8c6d-316b7988a729" providerId="ADAL" clId="{8FA8041F-4903-40D8-9D85-DBB7B372C822}" dt="2026-06-02T16:40:23.403" v="11313" actId="693"/>
          <ac:cxnSpMkLst>
            <pc:docMk/>
            <pc:sldMk cId="1808266238" sldId="320"/>
            <ac:cxnSpMk id="205" creationId="{44032167-3887-B9BF-EDEA-4B6303FA88AB}"/>
          </ac:cxnSpMkLst>
        </pc:cxnChg>
        <pc:cxnChg chg="add mod ord">
          <ac:chgData name="Elif Elcin Gunay" userId="81ff3327-dfee-4411-8c6d-316b7988a729" providerId="ADAL" clId="{8FA8041F-4903-40D8-9D85-DBB7B372C822}" dt="2026-06-02T16:54:57.919" v="11496" actId="1038"/>
          <ac:cxnSpMkLst>
            <pc:docMk/>
            <pc:sldMk cId="1808266238" sldId="320"/>
            <ac:cxnSpMk id="207" creationId="{029E0A88-1CC6-911E-F08B-53AE7FD68B5F}"/>
          </ac:cxnSpMkLst>
        </pc:cxnChg>
        <pc:cxnChg chg="add mod ord">
          <ac:chgData name="Elif Elcin Gunay" userId="81ff3327-dfee-4411-8c6d-316b7988a729" providerId="ADAL" clId="{8FA8041F-4903-40D8-9D85-DBB7B372C822}" dt="2026-06-02T16:55:01.371" v="11500" actId="1038"/>
          <ac:cxnSpMkLst>
            <pc:docMk/>
            <pc:sldMk cId="1808266238" sldId="320"/>
            <ac:cxnSpMk id="209" creationId="{5C3C17BD-B0A6-DD15-EA67-C90AAC65C8C9}"/>
          </ac:cxnSpMkLst>
        </pc:cxnChg>
        <pc:cxnChg chg="add mod ord">
          <ac:chgData name="Elif Elcin Gunay" userId="81ff3327-dfee-4411-8c6d-316b7988a729" providerId="ADAL" clId="{8FA8041F-4903-40D8-9D85-DBB7B372C822}" dt="2026-06-02T16:55:10.231" v="11510" actId="1038"/>
          <ac:cxnSpMkLst>
            <pc:docMk/>
            <pc:sldMk cId="1808266238" sldId="320"/>
            <ac:cxnSpMk id="211" creationId="{EB2D4C55-7836-9056-A96F-1D7DE4537071}"/>
          </ac:cxnSpMkLst>
        </pc:cxnChg>
        <pc:cxnChg chg="add mod">
          <ac:chgData name="Elif Elcin Gunay" userId="81ff3327-dfee-4411-8c6d-316b7988a729" providerId="ADAL" clId="{8FA8041F-4903-40D8-9D85-DBB7B372C822}" dt="2026-06-02T16:55:15.689" v="11518" actId="1038"/>
          <ac:cxnSpMkLst>
            <pc:docMk/>
            <pc:sldMk cId="1808266238" sldId="320"/>
            <ac:cxnSpMk id="213" creationId="{C93EE33D-65F8-E225-8023-224842EA39FB}"/>
          </ac:cxnSpMkLst>
        </pc:cxnChg>
        <pc:cxnChg chg="add">
          <ac:chgData name="Elif Elcin Gunay" userId="81ff3327-dfee-4411-8c6d-316b7988a729" providerId="ADAL" clId="{8FA8041F-4903-40D8-9D85-DBB7B372C822}" dt="2026-06-02T16:40:34.709" v="11314" actId="11529"/>
          <ac:cxnSpMkLst>
            <pc:docMk/>
            <pc:sldMk cId="1808266238" sldId="320"/>
            <ac:cxnSpMk id="215" creationId="{22BBB1FE-EBD0-9028-FD91-667EF2B6DC15}"/>
          </ac:cxnSpMkLst>
        </pc:cxnChg>
        <pc:cxnChg chg="add mod">
          <ac:chgData name="Elif Elcin Gunay" userId="81ff3327-dfee-4411-8c6d-316b7988a729" providerId="ADAL" clId="{8FA8041F-4903-40D8-9D85-DBB7B372C822}" dt="2026-06-02T16:54:57.919" v="11496" actId="1038"/>
          <ac:cxnSpMkLst>
            <pc:docMk/>
            <pc:sldMk cId="1808266238" sldId="320"/>
            <ac:cxnSpMk id="217" creationId="{7528FBA7-246F-ED04-645C-229C35B6C12B}"/>
          </ac:cxnSpMkLst>
        </pc:cxnChg>
        <pc:cxnChg chg="add mod">
          <ac:chgData name="Elif Elcin Gunay" userId="81ff3327-dfee-4411-8c6d-316b7988a729" providerId="ADAL" clId="{8FA8041F-4903-40D8-9D85-DBB7B372C822}" dt="2026-06-02T16:55:01.371" v="11500" actId="1038"/>
          <ac:cxnSpMkLst>
            <pc:docMk/>
            <pc:sldMk cId="1808266238" sldId="320"/>
            <ac:cxnSpMk id="219" creationId="{78B629C0-33A3-3125-080F-A1CB0BFC27B3}"/>
          </ac:cxnSpMkLst>
        </pc:cxnChg>
        <pc:cxnChg chg="add mod">
          <ac:chgData name="Elif Elcin Gunay" userId="81ff3327-dfee-4411-8c6d-316b7988a729" providerId="ADAL" clId="{8FA8041F-4903-40D8-9D85-DBB7B372C822}" dt="2026-06-02T16:55:10.231" v="11510" actId="1038"/>
          <ac:cxnSpMkLst>
            <pc:docMk/>
            <pc:sldMk cId="1808266238" sldId="320"/>
            <ac:cxnSpMk id="221" creationId="{0CF976BF-DE86-AFA0-D124-F5B18B6FB688}"/>
          </ac:cxnSpMkLst>
        </pc:cxnChg>
        <pc:cxnChg chg="add mod">
          <ac:chgData name="Elif Elcin Gunay" userId="81ff3327-dfee-4411-8c6d-316b7988a729" providerId="ADAL" clId="{8FA8041F-4903-40D8-9D85-DBB7B372C822}" dt="2026-06-02T16:55:15.689" v="11518" actId="1038"/>
          <ac:cxnSpMkLst>
            <pc:docMk/>
            <pc:sldMk cId="1808266238" sldId="320"/>
            <ac:cxnSpMk id="223" creationId="{3BE2EA2D-E9E9-48CF-6E30-378DB5260A34}"/>
          </ac:cxnSpMkLst>
        </pc:cxnChg>
      </pc:sldChg>
      <pc:sldChg chg="addSp delSp modSp new mod modAnim modNotesTx">
        <pc:chgData name="Elif Elcin Gunay" userId="81ff3327-dfee-4411-8c6d-316b7988a729" providerId="ADAL" clId="{8FA8041F-4903-40D8-9D85-DBB7B372C822}" dt="2026-06-09T16:22:07.474" v="21747" actId="6549"/>
        <pc:sldMkLst>
          <pc:docMk/>
          <pc:sldMk cId="1963014430" sldId="321"/>
        </pc:sldMkLst>
        <pc:spChg chg="mod">
          <ac:chgData name="Elif Elcin Gunay" userId="81ff3327-dfee-4411-8c6d-316b7988a729" providerId="ADAL" clId="{8FA8041F-4903-40D8-9D85-DBB7B372C822}" dt="2026-06-01T21:56:41.690" v="10238"/>
          <ac:spMkLst>
            <pc:docMk/>
            <pc:sldMk cId="1963014430" sldId="321"/>
            <ac:spMk id="2" creationId="{53A7C2DD-D7D9-9A6B-BF8D-48A5C62FFB0A}"/>
          </ac:spMkLst>
        </pc:spChg>
        <pc:spChg chg="mod">
          <ac:chgData name="Elif Elcin Gunay" userId="81ff3327-dfee-4411-8c6d-316b7988a729" providerId="ADAL" clId="{8FA8041F-4903-40D8-9D85-DBB7B372C822}" dt="2026-06-01T21:47:13.015" v="10152"/>
          <ac:spMkLst>
            <pc:docMk/>
            <pc:sldMk cId="1963014430" sldId="321"/>
            <ac:spMk id="3" creationId="{6085C652-68AE-08A6-E59C-970BD69BEED3}"/>
          </ac:spMkLst>
        </pc:spChg>
        <pc:spChg chg="mod">
          <ac:chgData name="Elif Elcin Gunay" userId="81ff3327-dfee-4411-8c6d-316b7988a729" providerId="ADAL" clId="{8FA8041F-4903-40D8-9D85-DBB7B372C822}" dt="2026-06-01T21:53:43.371" v="10208" actId="14100"/>
          <ac:spMkLst>
            <pc:docMk/>
            <pc:sldMk cId="1963014430" sldId="321"/>
            <ac:spMk id="4" creationId="{CE00AF47-5D49-2F5D-B467-B455B73084B7}"/>
          </ac:spMkLst>
        </pc:spChg>
        <pc:spChg chg="add mod">
          <ac:chgData name="Elif Elcin Gunay" userId="81ff3327-dfee-4411-8c6d-316b7988a729" providerId="ADAL" clId="{8FA8041F-4903-40D8-9D85-DBB7B372C822}" dt="2026-06-01T21:55:31.007" v="10237" actId="14100"/>
          <ac:spMkLst>
            <pc:docMk/>
            <pc:sldMk cId="1963014430" sldId="321"/>
            <ac:spMk id="13" creationId="{B31A63FE-96CE-9D2A-28B5-31F7B63E305B}"/>
          </ac:spMkLst>
        </pc:spChg>
        <pc:spChg chg="add mod">
          <ac:chgData name="Elif Elcin Gunay" userId="81ff3327-dfee-4411-8c6d-316b7988a729" providerId="ADAL" clId="{8FA8041F-4903-40D8-9D85-DBB7B372C822}" dt="2026-06-01T21:55:12.267" v="10235" actId="404"/>
          <ac:spMkLst>
            <pc:docMk/>
            <pc:sldMk cId="1963014430" sldId="321"/>
            <ac:spMk id="15" creationId="{B72B2E4C-F6FE-70AB-4222-9A8D247AD26A}"/>
          </ac:spMkLst>
        </pc:spChg>
        <pc:picChg chg="add mod modCrop">
          <ac:chgData name="Elif Elcin Gunay" userId="81ff3327-dfee-4411-8c6d-316b7988a729" providerId="ADAL" clId="{8FA8041F-4903-40D8-9D85-DBB7B372C822}" dt="2026-06-01T21:54:07.311" v="10214" actId="1076"/>
          <ac:picMkLst>
            <pc:docMk/>
            <pc:sldMk cId="1963014430" sldId="321"/>
            <ac:picMk id="10" creationId="{2B9F93FD-9255-1E4C-2229-02CA0263E4C3}"/>
          </ac:picMkLst>
        </pc:picChg>
      </pc:sldChg>
      <pc:sldChg chg="addSp delSp modSp add mod ord modShow modNotesTx">
        <pc:chgData name="Elif Elcin Gunay" userId="81ff3327-dfee-4411-8c6d-316b7988a729" providerId="ADAL" clId="{8FA8041F-4903-40D8-9D85-DBB7B372C822}" dt="2026-06-09T16:22:00.752" v="21745" actId="6549"/>
        <pc:sldMkLst>
          <pc:docMk/>
          <pc:sldMk cId="2354538279" sldId="322"/>
        </pc:sldMkLst>
        <pc:spChg chg="mod">
          <ac:chgData name="Elif Elcin Gunay" userId="81ff3327-dfee-4411-8c6d-316b7988a729" providerId="ADAL" clId="{8FA8041F-4903-40D8-9D85-DBB7B372C822}" dt="2026-06-02T17:25:44.344" v="12188" actId="20577"/>
          <ac:spMkLst>
            <pc:docMk/>
            <pc:sldMk cId="2354538279" sldId="322"/>
            <ac:spMk id="2" creationId="{DE5FAB5D-C926-6C54-42A1-FB85271FE75D}"/>
          </ac:spMkLst>
        </pc:spChg>
        <pc:spChg chg="add mod">
          <ac:chgData name="Elif Elcin Gunay" userId="81ff3327-dfee-4411-8c6d-316b7988a729" providerId="ADAL" clId="{8FA8041F-4903-40D8-9D85-DBB7B372C822}" dt="2026-06-09T16:08:42.149" v="21587" actId="27636"/>
          <ac:spMkLst>
            <pc:docMk/>
            <pc:sldMk cId="2354538279" sldId="322"/>
            <ac:spMk id="27" creationId="{C9D9BBB5-6A3E-6BFB-27F7-0DCC32254DCA}"/>
          </ac:spMkLst>
        </pc:spChg>
        <pc:spChg chg="add mod">
          <ac:chgData name="Elif Elcin Gunay" userId="81ff3327-dfee-4411-8c6d-316b7988a729" providerId="ADAL" clId="{8FA8041F-4903-40D8-9D85-DBB7B372C822}" dt="2026-06-02T17:25:57.057" v="12191" actId="478"/>
          <ac:spMkLst>
            <pc:docMk/>
            <pc:sldMk cId="2354538279" sldId="322"/>
            <ac:spMk id="29" creationId="{9FF988C2-7069-6527-657A-D370991071E7}"/>
          </ac:spMkLst>
        </pc:spChg>
      </pc:sldChg>
      <pc:sldChg chg="modSp add del mod ord">
        <pc:chgData name="Elif Elcin Gunay" userId="81ff3327-dfee-4411-8c6d-316b7988a729" providerId="ADAL" clId="{8FA8041F-4903-40D8-9D85-DBB7B372C822}" dt="2026-06-09T16:24:37.360" v="21782" actId="47"/>
        <pc:sldMkLst>
          <pc:docMk/>
          <pc:sldMk cId="3302603976" sldId="323"/>
        </pc:sldMkLst>
        <pc:spChg chg="mod">
          <ac:chgData name="Elif Elcin Gunay" userId="81ff3327-dfee-4411-8c6d-316b7988a729" providerId="ADAL" clId="{8FA8041F-4903-40D8-9D85-DBB7B372C822}" dt="2026-06-01T22:38:02.811" v="10508" actId="27636"/>
          <ac:spMkLst>
            <pc:docMk/>
            <pc:sldMk cId="3302603976" sldId="323"/>
            <ac:spMk id="2" creationId="{1B33613E-9E0B-4F6D-86A4-B79BF1440BA6}"/>
          </ac:spMkLst>
        </pc:spChg>
      </pc:sldChg>
      <pc:sldChg chg="addSp delSp modSp add mod modNotesTx">
        <pc:chgData name="Elif Elcin Gunay" userId="81ff3327-dfee-4411-8c6d-316b7988a729" providerId="ADAL" clId="{8FA8041F-4903-40D8-9D85-DBB7B372C822}" dt="2026-06-09T16:22:20.066" v="21749" actId="6549"/>
        <pc:sldMkLst>
          <pc:docMk/>
          <pc:sldMk cId="1709540494" sldId="324"/>
        </pc:sldMkLst>
        <pc:spChg chg="add mod">
          <ac:chgData name="Elif Elcin Gunay" userId="81ff3327-dfee-4411-8c6d-316b7988a729" providerId="ADAL" clId="{8FA8041F-4903-40D8-9D85-DBB7B372C822}" dt="2026-06-07T19:32:49.676" v="18256" actId="164"/>
          <ac:spMkLst>
            <pc:docMk/>
            <pc:sldMk cId="1709540494" sldId="324"/>
            <ac:spMk id="2" creationId="{1915B9BD-03B9-964B-2E28-26F5CFDCA235}"/>
          </ac:spMkLst>
        </pc:spChg>
        <pc:spChg chg="add mod">
          <ac:chgData name="Elif Elcin Gunay" userId="81ff3327-dfee-4411-8c6d-316b7988a729" providerId="ADAL" clId="{8FA8041F-4903-40D8-9D85-DBB7B372C822}" dt="2026-06-07T19:32:49.676" v="18256" actId="164"/>
          <ac:spMkLst>
            <pc:docMk/>
            <pc:sldMk cId="1709540494" sldId="324"/>
            <ac:spMk id="3" creationId="{7A1FFDEB-CB93-3356-1FA4-68FEB131690F}"/>
          </ac:spMkLst>
        </pc:spChg>
        <pc:spChg chg="add mod">
          <ac:chgData name="Elif Elcin Gunay" userId="81ff3327-dfee-4411-8c6d-316b7988a729" providerId="ADAL" clId="{8FA8041F-4903-40D8-9D85-DBB7B372C822}" dt="2026-06-07T19:32:49.676" v="18256" actId="164"/>
          <ac:spMkLst>
            <pc:docMk/>
            <pc:sldMk cId="1709540494" sldId="324"/>
            <ac:spMk id="4" creationId="{B36B082F-D7FD-3ABC-1EBC-5BC534940A74}"/>
          </ac:spMkLst>
        </pc:spChg>
        <pc:spChg chg="add mod ord">
          <ac:chgData name="Elif Elcin Gunay" userId="81ff3327-dfee-4411-8c6d-316b7988a729" providerId="ADAL" clId="{8FA8041F-4903-40D8-9D85-DBB7B372C822}" dt="2026-06-07T19:33:08.823" v="18259" actId="164"/>
          <ac:spMkLst>
            <pc:docMk/>
            <pc:sldMk cId="1709540494" sldId="324"/>
            <ac:spMk id="8" creationId="{DCC610E6-DDE3-0280-F74B-C7DF72E62836}"/>
          </ac:spMkLst>
        </pc:spChg>
        <pc:spChg chg="add mod">
          <ac:chgData name="Elif Elcin Gunay" userId="81ff3327-dfee-4411-8c6d-316b7988a729" providerId="ADAL" clId="{8FA8041F-4903-40D8-9D85-DBB7B372C822}" dt="2026-06-07T19:32:49.676" v="18256" actId="164"/>
          <ac:spMkLst>
            <pc:docMk/>
            <pc:sldMk cId="1709540494" sldId="324"/>
            <ac:spMk id="10" creationId="{1CF69B8B-70D9-4DED-539B-168BC5A7AB07}"/>
          </ac:spMkLst>
        </pc:spChg>
        <pc:spChg chg="add mod">
          <ac:chgData name="Elif Elcin Gunay" userId="81ff3327-dfee-4411-8c6d-316b7988a729" providerId="ADAL" clId="{8FA8041F-4903-40D8-9D85-DBB7B372C822}" dt="2026-06-07T19:32:49.676" v="18256" actId="164"/>
          <ac:spMkLst>
            <pc:docMk/>
            <pc:sldMk cId="1709540494" sldId="324"/>
            <ac:spMk id="12" creationId="{DBF1AE3E-8635-8B06-4CBC-0E890C056428}"/>
          </ac:spMkLst>
        </pc:spChg>
        <pc:grpChg chg="add mod">
          <ac:chgData name="Elif Elcin Gunay" userId="81ff3327-dfee-4411-8c6d-316b7988a729" providerId="ADAL" clId="{8FA8041F-4903-40D8-9D85-DBB7B372C822}" dt="2026-06-07T19:33:08.823" v="18259" actId="164"/>
          <ac:grpSpMkLst>
            <pc:docMk/>
            <pc:sldMk cId="1709540494" sldId="324"/>
            <ac:grpSpMk id="11" creationId="{6C1C5F75-AF8F-23E4-2F5D-6A27601CE1A2}"/>
          </ac:grpSpMkLst>
        </pc:grpChg>
        <pc:grpChg chg="add mod">
          <ac:chgData name="Elif Elcin Gunay" userId="81ff3327-dfee-4411-8c6d-316b7988a729" providerId="ADAL" clId="{8FA8041F-4903-40D8-9D85-DBB7B372C822}" dt="2026-06-07T19:33:08.823" v="18259" actId="164"/>
          <ac:grpSpMkLst>
            <pc:docMk/>
            <pc:sldMk cId="1709540494" sldId="324"/>
            <ac:grpSpMk id="13" creationId="{436AA4DB-55EE-FFD5-F15A-4DFC79263C41}"/>
          </ac:grpSpMkLst>
        </pc:grpChg>
        <pc:picChg chg="add mod ord">
          <ac:chgData name="Elif Elcin Gunay" userId="81ff3327-dfee-4411-8c6d-316b7988a729" providerId="ADAL" clId="{8FA8041F-4903-40D8-9D85-DBB7B372C822}" dt="2026-06-07T19:33:08.823" v="18259" actId="164"/>
          <ac:picMkLst>
            <pc:docMk/>
            <pc:sldMk cId="1709540494" sldId="324"/>
            <ac:picMk id="9" creationId="{CA0D0417-652C-3385-D910-2911CB94D314}"/>
          </ac:picMkLst>
        </pc:picChg>
        <pc:picChg chg="mod modCrop">
          <ac:chgData name="Elif Elcin Gunay" userId="81ff3327-dfee-4411-8c6d-316b7988a729" providerId="ADAL" clId="{8FA8041F-4903-40D8-9D85-DBB7B372C822}" dt="2026-06-07T19:32:49.676" v="18256" actId="164"/>
          <ac:picMkLst>
            <pc:docMk/>
            <pc:sldMk cId="1709540494" sldId="324"/>
            <ac:picMk id="16" creationId="{A4F16BE7-B1CF-7B13-2E12-9F9F7BC9D15B}"/>
          </ac:picMkLst>
        </pc:picChg>
      </pc:sldChg>
      <pc:sldChg chg="addSp delSp modSp new del mod ord delAnim modAnim">
        <pc:chgData name="Elif Elcin Gunay" userId="81ff3327-dfee-4411-8c6d-316b7988a729" providerId="ADAL" clId="{8FA8041F-4903-40D8-9D85-DBB7B372C822}" dt="2026-06-09T16:24:37.360" v="21782" actId="47"/>
        <pc:sldMkLst>
          <pc:docMk/>
          <pc:sldMk cId="2516970593" sldId="326"/>
        </pc:sldMkLst>
        <pc:spChg chg="mod">
          <ac:chgData name="Elif Elcin Gunay" userId="81ff3327-dfee-4411-8c6d-316b7988a729" providerId="ADAL" clId="{8FA8041F-4903-40D8-9D85-DBB7B372C822}" dt="2026-06-02T17:01:44.465" v="11660" actId="1076"/>
          <ac:spMkLst>
            <pc:docMk/>
            <pc:sldMk cId="2516970593" sldId="326"/>
            <ac:spMk id="2" creationId="{299B5BEA-240E-F44E-5159-EA4BD402038B}"/>
          </ac:spMkLst>
        </pc:spChg>
        <pc:spChg chg="add mod">
          <ac:chgData name="Elif Elcin Gunay" userId="81ff3327-dfee-4411-8c6d-316b7988a729" providerId="ADAL" clId="{8FA8041F-4903-40D8-9D85-DBB7B372C822}" dt="2026-06-02T17:00:55.957" v="11649" actId="1037"/>
          <ac:spMkLst>
            <pc:docMk/>
            <pc:sldMk cId="2516970593" sldId="326"/>
            <ac:spMk id="27" creationId="{ADFA2E6A-0DC1-7DB5-E528-8950A4EBB0C0}"/>
          </ac:spMkLst>
        </pc:spChg>
        <pc:spChg chg="add mod">
          <ac:chgData name="Elif Elcin Gunay" userId="81ff3327-dfee-4411-8c6d-316b7988a729" providerId="ADAL" clId="{8FA8041F-4903-40D8-9D85-DBB7B372C822}" dt="2026-06-02T17:00:55.957" v="11649" actId="1037"/>
          <ac:spMkLst>
            <pc:docMk/>
            <pc:sldMk cId="2516970593" sldId="326"/>
            <ac:spMk id="28" creationId="{F4655468-EC05-480C-EE86-5BA47632CE99}"/>
          </ac:spMkLst>
        </pc:spChg>
        <pc:spChg chg="add mod">
          <ac:chgData name="Elif Elcin Gunay" userId="81ff3327-dfee-4411-8c6d-316b7988a729" providerId="ADAL" clId="{8FA8041F-4903-40D8-9D85-DBB7B372C822}" dt="2026-06-02T17:00:55.957" v="11649" actId="1037"/>
          <ac:spMkLst>
            <pc:docMk/>
            <pc:sldMk cId="2516970593" sldId="326"/>
            <ac:spMk id="29" creationId="{109696F2-DD66-0EE4-E5BB-661463022340}"/>
          </ac:spMkLst>
        </pc:spChg>
        <pc:spChg chg="add mod">
          <ac:chgData name="Elif Elcin Gunay" userId="81ff3327-dfee-4411-8c6d-316b7988a729" providerId="ADAL" clId="{8FA8041F-4903-40D8-9D85-DBB7B372C822}" dt="2026-06-02T17:00:55.957" v="11649" actId="1037"/>
          <ac:spMkLst>
            <pc:docMk/>
            <pc:sldMk cId="2516970593" sldId="326"/>
            <ac:spMk id="30" creationId="{6DE22356-4DC7-2D2E-78D6-AA429D18B8B4}"/>
          </ac:spMkLst>
        </pc:spChg>
        <pc:spChg chg="add mod">
          <ac:chgData name="Elif Elcin Gunay" userId="81ff3327-dfee-4411-8c6d-316b7988a729" providerId="ADAL" clId="{8FA8041F-4903-40D8-9D85-DBB7B372C822}" dt="2026-06-02T17:00:55.957" v="11649" actId="1037"/>
          <ac:spMkLst>
            <pc:docMk/>
            <pc:sldMk cId="2516970593" sldId="326"/>
            <ac:spMk id="31" creationId="{2381E33B-7FFA-6225-821B-FA696C339A1A}"/>
          </ac:spMkLst>
        </pc:spChg>
        <pc:spChg chg="add mod">
          <ac:chgData name="Elif Elcin Gunay" userId="81ff3327-dfee-4411-8c6d-316b7988a729" providerId="ADAL" clId="{8FA8041F-4903-40D8-9D85-DBB7B372C822}" dt="2026-06-02T16:47:41.159" v="11388" actId="1076"/>
          <ac:spMkLst>
            <pc:docMk/>
            <pc:sldMk cId="2516970593" sldId="326"/>
            <ac:spMk id="36" creationId="{22660C7B-0466-9246-5D25-E7A71331C3A6}"/>
          </ac:spMkLst>
        </pc:spChg>
        <pc:spChg chg="add mod">
          <ac:chgData name="Elif Elcin Gunay" userId="81ff3327-dfee-4411-8c6d-316b7988a729" providerId="ADAL" clId="{8FA8041F-4903-40D8-9D85-DBB7B372C822}" dt="2026-06-02T16:47:41.159" v="11388" actId="1076"/>
          <ac:spMkLst>
            <pc:docMk/>
            <pc:sldMk cId="2516970593" sldId="326"/>
            <ac:spMk id="37" creationId="{10460CC2-CD90-70B4-6DA1-53AB4F51304A}"/>
          </ac:spMkLst>
        </pc:spChg>
        <pc:spChg chg="mod">
          <ac:chgData name="Elif Elcin Gunay" userId="81ff3327-dfee-4411-8c6d-316b7988a729" providerId="ADAL" clId="{8FA8041F-4903-40D8-9D85-DBB7B372C822}" dt="2026-06-02T17:00:12.567" v="11621" actId="1037"/>
          <ac:spMkLst>
            <pc:docMk/>
            <pc:sldMk cId="2516970593" sldId="326"/>
            <ac:spMk id="38" creationId="{184EABE2-BAD5-E947-4200-C71FC69E444E}"/>
          </ac:spMkLst>
        </pc:spChg>
        <pc:spChg chg="add mod">
          <ac:chgData name="Elif Elcin Gunay" userId="81ff3327-dfee-4411-8c6d-316b7988a729" providerId="ADAL" clId="{8FA8041F-4903-40D8-9D85-DBB7B372C822}" dt="2026-06-02T16:47:41.159" v="11388" actId="1076"/>
          <ac:spMkLst>
            <pc:docMk/>
            <pc:sldMk cId="2516970593" sldId="326"/>
            <ac:spMk id="39" creationId="{8054BA5B-B04F-3E01-8A9A-AFD770BFDF12}"/>
          </ac:spMkLst>
        </pc:spChg>
        <pc:spChg chg="mod">
          <ac:chgData name="Elif Elcin Gunay" userId="81ff3327-dfee-4411-8c6d-316b7988a729" providerId="ADAL" clId="{8FA8041F-4903-40D8-9D85-DBB7B372C822}" dt="2026-06-02T17:00:12.567" v="11621" actId="1037"/>
          <ac:spMkLst>
            <pc:docMk/>
            <pc:sldMk cId="2516970593" sldId="326"/>
            <ac:spMk id="40" creationId="{A568FD35-9C0D-781A-6734-E4474A5886EA}"/>
          </ac:spMkLst>
        </pc:spChg>
        <pc:spChg chg="add mod">
          <ac:chgData name="Elif Elcin Gunay" userId="81ff3327-dfee-4411-8c6d-316b7988a729" providerId="ADAL" clId="{8FA8041F-4903-40D8-9D85-DBB7B372C822}" dt="2026-06-02T17:00:12.567" v="11621" actId="1037"/>
          <ac:spMkLst>
            <pc:docMk/>
            <pc:sldMk cId="2516970593" sldId="326"/>
            <ac:spMk id="43" creationId="{3C45B7A7-2471-666B-72FA-31A0C238CCEE}"/>
          </ac:spMkLst>
        </pc:spChg>
        <pc:spChg chg="add mod">
          <ac:chgData name="Elif Elcin Gunay" userId="81ff3327-dfee-4411-8c6d-316b7988a729" providerId="ADAL" clId="{8FA8041F-4903-40D8-9D85-DBB7B372C822}" dt="2026-06-02T16:47:41.159" v="11388" actId="1076"/>
          <ac:spMkLst>
            <pc:docMk/>
            <pc:sldMk cId="2516970593" sldId="326"/>
            <ac:spMk id="44" creationId="{95A3D129-3E96-6740-ACD7-4784576A6876}"/>
          </ac:spMkLst>
        </pc:spChg>
        <pc:spChg chg="add mod">
          <ac:chgData name="Elif Elcin Gunay" userId="81ff3327-dfee-4411-8c6d-316b7988a729" providerId="ADAL" clId="{8FA8041F-4903-40D8-9D85-DBB7B372C822}" dt="2026-06-02T16:47:41.159" v="11388" actId="1076"/>
          <ac:spMkLst>
            <pc:docMk/>
            <pc:sldMk cId="2516970593" sldId="326"/>
            <ac:spMk id="57" creationId="{2EAD5F35-5AFF-5871-C29B-F4199AD934F3}"/>
          </ac:spMkLst>
        </pc:spChg>
        <pc:spChg chg="mod">
          <ac:chgData name="Elif Elcin Gunay" userId="81ff3327-dfee-4411-8c6d-316b7988a729" providerId="ADAL" clId="{8FA8041F-4903-40D8-9D85-DBB7B372C822}" dt="2026-06-02T17:00:12.567" v="11621" actId="1037"/>
          <ac:spMkLst>
            <pc:docMk/>
            <pc:sldMk cId="2516970593" sldId="326"/>
            <ac:spMk id="64" creationId="{499A00BC-18DC-A2A0-8CC8-A8C8828CEF0B}"/>
          </ac:spMkLst>
        </pc:spChg>
        <pc:spChg chg="mod">
          <ac:chgData name="Elif Elcin Gunay" userId="81ff3327-dfee-4411-8c6d-316b7988a729" providerId="ADAL" clId="{8FA8041F-4903-40D8-9D85-DBB7B372C822}" dt="2026-06-02T16:55:47.876" v="11535" actId="1038"/>
          <ac:spMkLst>
            <pc:docMk/>
            <pc:sldMk cId="2516970593" sldId="326"/>
            <ac:spMk id="65" creationId="{E3D51D17-F786-138B-EDAE-07C73EBD91F7}"/>
          </ac:spMkLst>
        </pc:spChg>
        <pc:spChg chg="mod">
          <ac:chgData name="Elif Elcin Gunay" userId="81ff3327-dfee-4411-8c6d-316b7988a729" providerId="ADAL" clId="{8FA8041F-4903-40D8-9D85-DBB7B372C822}" dt="2026-06-02T17:00:12.567" v="11621" actId="1037"/>
          <ac:spMkLst>
            <pc:docMk/>
            <pc:sldMk cId="2516970593" sldId="326"/>
            <ac:spMk id="66" creationId="{B1999D95-A940-32FF-42F4-A2B84CA0ACA2}"/>
          </ac:spMkLst>
        </pc:spChg>
        <pc:spChg chg="add mod">
          <ac:chgData name="Elif Elcin Gunay" userId="81ff3327-dfee-4411-8c6d-316b7988a729" providerId="ADAL" clId="{8FA8041F-4903-40D8-9D85-DBB7B372C822}" dt="2026-06-02T16:55:42.644" v="11532" actId="1038"/>
          <ac:spMkLst>
            <pc:docMk/>
            <pc:sldMk cId="2516970593" sldId="326"/>
            <ac:spMk id="67" creationId="{E8861126-29E6-7CAD-62CE-4A9E255342C8}"/>
          </ac:spMkLst>
        </pc:spChg>
        <pc:spChg chg="add mod">
          <ac:chgData name="Elif Elcin Gunay" userId="81ff3327-dfee-4411-8c6d-316b7988a729" providerId="ADAL" clId="{8FA8041F-4903-40D8-9D85-DBB7B372C822}" dt="2026-06-02T17:00:12.567" v="11621" actId="1037"/>
          <ac:spMkLst>
            <pc:docMk/>
            <pc:sldMk cId="2516970593" sldId="326"/>
            <ac:spMk id="68" creationId="{6B1C5765-5B76-DB5D-C2E2-53E9449B3386}"/>
          </ac:spMkLst>
        </pc:spChg>
        <pc:spChg chg="add mod">
          <ac:chgData name="Elif Elcin Gunay" userId="81ff3327-dfee-4411-8c6d-316b7988a729" providerId="ADAL" clId="{8FA8041F-4903-40D8-9D85-DBB7B372C822}" dt="2026-06-02T16:52:14.224" v="11433" actId="20577"/>
          <ac:spMkLst>
            <pc:docMk/>
            <pc:sldMk cId="2516970593" sldId="326"/>
            <ac:spMk id="77" creationId="{9ECD4681-3C14-CC19-E101-D58B1C15921A}"/>
          </ac:spMkLst>
        </pc:spChg>
        <pc:spChg chg="mod">
          <ac:chgData name="Elif Elcin Gunay" userId="81ff3327-dfee-4411-8c6d-316b7988a729" providerId="ADAL" clId="{8FA8041F-4903-40D8-9D85-DBB7B372C822}" dt="2026-06-02T17:00:12.567" v="11621" actId="1037"/>
          <ac:spMkLst>
            <pc:docMk/>
            <pc:sldMk cId="2516970593" sldId="326"/>
            <ac:spMk id="79" creationId="{B6FD7397-2387-D3E3-F5E8-10A410CFDE0E}"/>
          </ac:spMkLst>
        </pc:spChg>
        <pc:spChg chg="add mod">
          <ac:chgData name="Elif Elcin Gunay" userId="81ff3327-dfee-4411-8c6d-316b7988a729" providerId="ADAL" clId="{8FA8041F-4903-40D8-9D85-DBB7B372C822}" dt="2026-06-02T16:47:41.159" v="11388" actId="1076"/>
          <ac:spMkLst>
            <pc:docMk/>
            <pc:sldMk cId="2516970593" sldId="326"/>
            <ac:spMk id="80" creationId="{84F586A9-ABD3-CF12-44AE-6B87F88E7AD7}"/>
          </ac:spMkLst>
        </pc:spChg>
        <pc:spChg chg="add mod ord">
          <ac:chgData name="Elif Elcin Gunay" userId="81ff3327-dfee-4411-8c6d-316b7988a729" providerId="ADAL" clId="{8FA8041F-4903-40D8-9D85-DBB7B372C822}" dt="2026-06-02T16:57:57.710" v="11582" actId="208"/>
          <ac:spMkLst>
            <pc:docMk/>
            <pc:sldMk cId="2516970593" sldId="326"/>
            <ac:spMk id="89" creationId="{420C10A5-B851-D8DD-2592-1A7067824AC6}"/>
          </ac:spMkLst>
        </pc:spChg>
        <pc:spChg chg="add mod">
          <ac:chgData name="Elif Elcin Gunay" userId="81ff3327-dfee-4411-8c6d-316b7988a729" providerId="ADAL" clId="{8FA8041F-4903-40D8-9D85-DBB7B372C822}" dt="2026-06-02T17:00:59.631" v="11650" actId="14100"/>
          <ac:spMkLst>
            <pc:docMk/>
            <pc:sldMk cId="2516970593" sldId="326"/>
            <ac:spMk id="91" creationId="{A4711A3C-9447-6D9D-2975-7E9AD8CAE4E7}"/>
          </ac:spMkLst>
        </pc:spChg>
        <pc:spChg chg="mod">
          <ac:chgData name="Elif Elcin Gunay" userId="81ff3327-dfee-4411-8c6d-316b7988a729" providerId="ADAL" clId="{8FA8041F-4903-40D8-9D85-DBB7B372C822}" dt="2026-06-02T17:01:39.876" v="11659" actId="1076"/>
          <ac:spMkLst>
            <pc:docMk/>
            <pc:sldMk cId="2516970593" sldId="326"/>
            <ac:spMk id="147" creationId="{5ADC70DA-CDA1-C436-029E-17E14CBD6161}"/>
          </ac:spMkLst>
        </pc:spChg>
        <pc:spChg chg="mod">
          <ac:chgData name="Elif Elcin Gunay" userId="81ff3327-dfee-4411-8c6d-316b7988a729" providerId="ADAL" clId="{8FA8041F-4903-40D8-9D85-DBB7B372C822}" dt="2026-06-02T16:58:01.774" v="11583" actId="208"/>
          <ac:spMkLst>
            <pc:docMk/>
            <pc:sldMk cId="2516970593" sldId="326"/>
            <ac:spMk id="162" creationId="{FF7BB1F6-CDAC-DA23-F582-60D448FD2074}"/>
          </ac:spMkLst>
        </pc:spChg>
        <pc:spChg chg="mod">
          <ac:chgData name="Elif Elcin Gunay" userId="81ff3327-dfee-4411-8c6d-316b7988a729" providerId="ADAL" clId="{8FA8041F-4903-40D8-9D85-DBB7B372C822}" dt="2026-06-02T17:01:11.427" v="11651" actId="164"/>
          <ac:spMkLst>
            <pc:docMk/>
            <pc:sldMk cId="2516970593" sldId="326"/>
            <ac:spMk id="163" creationId="{370C1F6B-4B51-7EC9-8012-0037BD6C71D0}"/>
          </ac:spMkLst>
        </pc:spChg>
        <pc:spChg chg="add mod">
          <ac:chgData name="Elif Elcin Gunay" userId="81ff3327-dfee-4411-8c6d-316b7988a729" providerId="ADAL" clId="{8FA8041F-4903-40D8-9D85-DBB7B372C822}" dt="2026-06-02T17:01:11.427" v="11651" actId="164"/>
          <ac:spMkLst>
            <pc:docMk/>
            <pc:sldMk cId="2516970593" sldId="326"/>
            <ac:spMk id="164" creationId="{E23B13D0-54D0-F6E2-95F2-BE622E622EC8}"/>
          </ac:spMkLst>
        </pc:spChg>
        <pc:spChg chg="mod">
          <ac:chgData name="Elif Elcin Gunay" userId="81ff3327-dfee-4411-8c6d-316b7988a729" providerId="ADAL" clId="{8FA8041F-4903-40D8-9D85-DBB7B372C822}" dt="2026-06-02T17:01:11.427" v="11651" actId="164"/>
          <ac:spMkLst>
            <pc:docMk/>
            <pc:sldMk cId="2516970593" sldId="326"/>
            <ac:spMk id="165" creationId="{E3C0EBFF-B4F8-3E75-B6BE-95403728B5B1}"/>
          </ac:spMkLst>
        </pc:spChg>
        <pc:spChg chg="mod">
          <ac:chgData name="Elif Elcin Gunay" userId="81ff3327-dfee-4411-8c6d-316b7988a729" providerId="ADAL" clId="{8FA8041F-4903-40D8-9D85-DBB7B372C822}" dt="2026-06-02T17:01:11.427" v="11651" actId="164"/>
          <ac:spMkLst>
            <pc:docMk/>
            <pc:sldMk cId="2516970593" sldId="326"/>
            <ac:spMk id="166" creationId="{8BD7B542-6C20-C218-5216-6398A39DFF27}"/>
          </ac:spMkLst>
        </pc:spChg>
        <pc:spChg chg="mod">
          <ac:chgData name="Elif Elcin Gunay" userId="81ff3327-dfee-4411-8c6d-316b7988a729" providerId="ADAL" clId="{8FA8041F-4903-40D8-9D85-DBB7B372C822}" dt="2026-06-02T17:01:11.427" v="11651" actId="164"/>
          <ac:spMkLst>
            <pc:docMk/>
            <pc:sldMk cId="2516970593" sldId="326"/>
            <ac:spMk id="167" creationId="{6D95EBCE-0E0E-B8E5-3D61-0EADA0084512}"/>
          </ac:spMkLst>
        </pc:spChg>
        <pc:spChg chg="add mod">
          <ac:chgData name="Elif Elcin Gunay" userId="81ff3327-dfee-4411-8c6d-316b7988a729" providerId="ADAL" clId="{8FA8041F-4903-40D8-9D85-DBB7B372C822}" dt="2026-06-02T17:01:39.876" v="11659" actId="1076"/>
          <ac:spMkLst>
            <pc:docMk/>
            <pc:sldMk cId="2516970593" sldId="326"/>
            <ac:spMk id="174" creationId="{15235620-0E3B-F7F3-EEF9-E9944144CBFE}"/>
          </ac:spMkLst>
        </pc:spChg>
        <pc:spChg chg="add mod">
          <ac:chgData name="Elif Elcin Gunay" userId="81ff3327-dfee-4411-8c6d-316b7988a729" providerId="ADAL" clId="{8FA8041F-4903-40D8-9D85-DBB7B372C822}" dt="2026-06-02T17:01:39.876" v="11659" actId="1076"/>
          <ac:spMkLst>
            <pc:docMk/>
            <pc:sldMk cId="2516970593" sldId="326"/>
            <ac:spMk id="176" creationId="{FEC20FE5-A82B-20CB-E572-BFA72C949F61}"/>
          </ac:spMkLst>
        </pc:spChg>
        <pc:spChg chg="add mod">
          <ac:chgData name="Elif Elcin Gunay" userId="81ff3327-dfee-4411-8c6d-316b7988a729" providerId="ADAL" clId="{8FA8041F-4903-40D8-9D85-DBB7B372C822}" dt="2026-06-02T17:01:39.876" v="11659" actId="1076"/>
          <ac:spMkLst>
            <pc:docMk/>
            <pc:sldMk cId="2516970593" sldId="326"/>
            <ac:spMk id="177" creationId="{4EC6FF44-7E85-510D-A53E-212CEEE101B3}"/>
          </ac:spMkLst>
        </pc:spChg>
        <pc:spChg chg="add mod">
          <ac:chgData name="Elif Elcin Gunay" userId="81ff3327-dfee-4411-8c6d-316b7988a729" providerId="ADAL" clId="{8FA8041F-4903-40D8-9D85-DBB7B372C822}" dt="2026-06-02T17:01:39.876" v="11659" actId="1076"/>
          <ac:spMkLst>
            <pc:docMk/>
            <pc:sldMk cId="2516970593" sldId="326"/>
            <ac:spMk id="179" creationId="{A45F41C7-390A-AF57-9B4A-668897A5683B}"/>
          </ac:spMkLst>
        </pc:spChg>
        <pc:spChg chg="add mod">
          <ac:chgData name="Elif Elcin Gunay" userId="81ff3327-dfee-4411-8c6d-316b7988a729" providerId="ADAL" clId="{8FA8041F-4903-40D8-9D85-DBB7B372C822}" dt="2026-06-02T17:01:39.876" v="11659" actId="1076"/>
          <ac:spMkLst>
            <pc:docMk/>
            <pc:sldMk cId="2516970593" sldId="326"/>
            <ac:spMk id="180" creationId="{A600924D-0616-43A4-ADF4-3BF9BA806344}"/>
          </ac:spMkLst>
        </pc:spChg>
        <pc:spChg chg="add mod">
          <ac:chgData name="Elif Elcin Gunay" userId="81ff3327-dfee-4411-8c6d-316b7988a729" providerId="ADAL" clId="{8FA8041F-4903-40D8-9D85-DBB7B372C822}" dt="2026-06-02T17:01:39.876" v="11659" actId="1076"/>
          <ac:spMkLst>
            <pc:docMk/>
            <pc:sldMk cId="2516970593" sldId="326"/>
            <ac:spMk id="199" creationId="{98BCFECA-85D4-D07D-E061-DB484BD59C73}"/>
          </ac:spMkLst>
        </pc:spChg>
        <pc:spChg chg="add mod">
          <ac:chgData name="Elif Elcin Gunay" userId="81ff3327-dfee-4411-8c6d-316b7988a729" providerId="ADAL" clId="{8FA8041F-4903-40D8-9D85-DBB7B372C822}" dt="2026-06-02T17:01:39.876" v="11659" actId="1076"/>
          <ac:spMkLst>
            <pc:docMk/>
            <pc:sldMk cId="2516970593" sldId="326"/>
            <ac:spMk id="203" creationId="{CD127E3A-4654-1581-EC23-BE94AFE1F80A}"/>
          </ac:spMkLst>
        </pc:spChg>
        <pc:spChg chg="add mod">
          <ac:chgData name="Elif Elcin Gunay" userId="81ff3327-dfee-4411-8c6d-316b7988a729" providerId="ADAL" clId="{8FA8041F-4903-40D8-9D85-DBB7B372C822}" dt="2026-06-02T17:01:39.876" v="11659" actId="1076"/>
          <ac:spMkLst>
            <pc:docMk/>
            <pc:sldMk cId="2516970593" sldId="326"/>
            <ac:spMk id="204" creationId="{44CEA58B-38B1-3C81-34A3-AB60FE1708C6}"/>
          </ac:spMkLst>
        </pc:spChg>
        <pc:spChg chg="add mod">
          <ac:chgData name="Elif Elcin Gunay" userId="81ff3327-dfee-4411-8c6d-316b7988a729" providerId="ADAL" clId="{8FA8041F-4903-40D8-9D85-DBB7B372C822}" dt="2026-06-02T17:01:39.876" v="11659" actId="1076"/>
          <ac:spMkLst>
            <pc:docMk/>
            <pc:sldMk cId="2516970593" sldId="326"/>
            <ac:spMk id="216" creationId="{B9BB1ED4-8A95-A4EB-06AE-95587B371DBA}"/>
          </ac:spMkLst>
        </pc:spChg>
        <pc:spChg chg="mod">
          <ac:chgData name="Elif Elcin Gunay" userId="81ff3327-dfee-4411-8c6d-316b7988a729" providerId="ADAL" clId="{8FA8041F-4903-40D8-9D85-DBB7B372C822}" dt="2026-06-02T17:01:18.570" v="11654" actId="14100"/>
          <ac:spMkLst>
            <pc:docMk/>
            <pc:sldMk cId="2516970593" sldId="326"/>
            <ac:spMk id="221" creationId="{4065CD2A-78AD-C11A-C648-D24A76D24582}"/>
          </ac:spMkLst>
        </pc:spChg>
        <pc:spChg chg="mod">
          <ac:chgData name="Elif Elcin Gunay" userId="81ff3327-dfee-4411-8c6d-316b7988a729" providerId="ADAL" clId="{8FA8041F-4903-40D8-9D85-DBB7B372C822}" dt="2026-06-02T17:01:55.223" v="11663" actId="20577"/>
          <ac:spMkLst>
            <pc:docMk/>
            <pc:sldMk cId="2516970593" sldId="326"/>
            <ac:spMk id="304" creationId="{299599D7-B219-2198-70EE-D4DD75DD5210}"/>
          </ac:spMkLst>
        </pc:spChg>
        <pc:spChg chg="mod">
          <ac:chgData name="Elif Elcin Gunay" userId="81ff3327-dfee-4411-8c6d-316b7988a729" providerId="ADAL" clId="{8FA8041F-4903-40D8-9D85-DBB7B372C822}" dt="2026-06-02T17:02:03.989" v="11666" actId="14100"/>
          <ac:spMkLst>
            <pc:docMk/>
            <pc:sldMk cId="2516970593" sldId="326"/>
            <ac:spMk id="305" creationId="{15C169BB-4585-B781-7114-3AF5C64376DA}"/>
          </ac:spMkLst>
        </pc:spChg>
        <pc:spChg chg="mod">
          <ac:chgData name="Elif Elcin Gunay" userId="81ff3327-dfee-4411-8c6d-316b7988a729" providerId="ADAL" clId="{8FA8041F-4903-40D8-9D85-DBB7B372C822}" dt="2026-06-02T17:02:36.775" v="11671" actId="164"/>
          <ac:spMkLst>
            <pc:docMk/>
            <pc:sldMk cId="2516970593" sldId="326"/>
            <ac:spMk id="306" creationId="{EFAD5D02-5FAC-2578-D648-6F85B65A6AE1}"/>
          </ac:spMkLst>
        </pc:spChg>
        <pc:spChg chg="mod">
          <ac:chgData name="Elif Elcin Gunay" userId="81ff3327-dfee-4411-8c6d-316b7988a729" providerId="ADAL" clId="{8FA8041F-4903-40D8-9D85-DBB7B372C822}" dt="2026-06-02T17:02:36.775" v="11671" actId="164"/>
          <ac:spMkLst>
            <pc:docMk/>
            <pc:sldMk cId="2516970593" sldId="326"/>
            <ac:spMk id="307" creationId="{90A185E2-BDDD-F8A2-A386-49972021B5A3}"/>
          </ac:spMkLst>
        </pc:spChg>
        <pc:spChg chg="mod">
          <ac:chgData name="Elif Elcin Gunay" userId="81ff3327-dfee-4411-8c6d-316b7988a729" providerId="ADAL" clId="{8FA8041F-4903-40D8-9D85-DBB7B372C822}" dt="2026-06-02T17:02:36.775" v="11671" actId="164"/>
          <ac:spMkLst>
            <pc:docMk/>
            <pc:sldMk cId="2516970593" sldId="326"/>
            <ac:spMk id="308" creationId="{2A5017DE-5566-99E9-69A5-BC94A3D5618E}"/>
          </ac:spMkLst>
        </pc:spChg>
        <pc:spChg chg="mod">
          <ac:chgData name="Elif Elcin Gunay" userId="81ff3327-dfee-4411-8c6d-316b7988a729" providerId="ADAL" clId="{8FA8041F-4903-40D8-9D85-DBB7B372C822}" dt="2026-06-02T17:02:36.775" v="11671" actId="164"/>
          <ac:spMkLst>
            <pc:docMk/>
            <pc:sldMk cId="2516970593" sldId="326"/>
            <ac:spMk id="309" creationId="{1869335E-4C1E-E513-D024-95AD4FCA1E8E}"/>
          </ac:spMkLst>
        </pc:spChg>
        <pc:spChg chg="mod">
          <ac:chgData name="Elif Elcin Gunay" userId="81ff3327-dfee-4411-8c6d-316b7988a729" providerId="ADAL" clId="{8FA8041F-4903-40D8-9D85-DBB7B372C822}" dt="2026-06-02T17:02:36.775" v="11671" actId="164"/>
          <ac:spMkLst>
            <pc:docMk/>
            <pc:sldMk cId="2516970593" sldId="326"/>
            <ac:spMk id="310" creationId="{443550E5-B71D-9618-5F6C-C957E864E54A}"/>
          </ac:spMkLst>
        </pc:spChg>
        <pc:spChg chg="add mod">
          <ac:chgData name="Elif Elcin Gunay" userId="81ff3327-dfee-4411-8c6d-316b7988a729" providerId="ADAL" clId="{8FA8041F-4903-40D8-9D85-DBB7B372C822}" dt="2026-06-02T17:01:48.887" v="11661" actId="1076"/>
          <ac:spMkLst>
            <pc:docMk/>
            <pc:sldMk cId="2516970593" sldId="326"/>
            <ac:spMk id="315" creationId="{8271FB41-BC63-E678-83F8-E157221CA531}"/>
          </ac:spMkLst>
        </pc:spChg>
        <pc:spChg chg="add mod">
          <ac:chgData name="Elif Elcin Gunay" userId="81ff3327-dfee-4411-8c6d-316b7988a729" providerId="ADAL" clId="{8FA8041F-4903-40D8-9D85-DBB7B372C822}" dt="2026-06-02T17:01:48.887" v="11661" actId="1076"/>
          <ac:spMkLst>
            <pc:docMk/>
            <pc:sldMk cId="2516970593" sldId="326"/>
            <ac:spMk id="316" creationId="{A8C3E1E8-E733-1512-A24F-1B3AF4745E4B}"/>
          </ac:spMkLst>
        </pc:spChg>
        <pc:spChg chg="add mod">
          <ac:chgData name="Elif Elcin Gunay" userId="81ff3327-dfee-4411-8c6d-316b7988a729" providerId="ADAL" clId="{8FA8041F-4903-40D8-9D85-DBB7B372C822}" dt="2026-06-02T17:01:48.887" v="11661" actId="1076"/>
          <ac:spMkLst>
            <pc:docMk/>
            <pc:sldMk cId="2516970593" sldId="326"/>
            <ac:spMk id="317" creationId="{05760ECD-16E2-7AC6-39AE-2B8C3DD5D842}"/>
          </ac:spMkLst>
        </pc:spChg>
        <pc:spChg chg="add mod">
          <ac:chgData name="Elif Elcin Gunay" userId="81ff3327-dfee-4411-8c6d-316b7988a729" providerId="ADAL" clId="{8FA8041F-4903-40D8-9D85-DBB7B372C822}" dt="2026-06-02T17:01:48.887" v="11661" actId="1076"/>
          <ac:spMkLst>
            <pc:docMk/>
            <pc:sldMk cId="2516970593" sldId="326"/>
            <ac:spMk id="323" creationId="{DCDB9559-3866-B3C3-8543-BCEEBD7AB29C}"/>
          </ac:spMkLst>
        </pc:spChg>
        <pc:spChg chg="add mod">
          <ac:chgData name="Elif Elcin Gunay" userId="81ff3327-dfee-4411-8c6d-316b7988a729" providerId="ADAL" clId="{8FA8041F-4903-40D8-9D85-DBB7B372C822}" dt="2026-06-02T17:01:48.887" v="11661" actId="1076"/>
          <ac:spMkLst>
            <pc:docMk/>
            <pc:sldMk cId="2516970593" sldId="326"/>
            <ac:spMk id="336" creationId="{3F876D1B-56BF-FEC4-EB62-54AAA4A7B0A4}"/>
          </ac:spMkLst>
        </pc:spChg>
        <pc:spChg chg="add mod">
          <ac:chgData name="Elif Elcin Gunay" userId="81ff3327-dfee-4411-8c6d-316b7988a729" providerId="ADAL" clId="{8FA8041F-4903-40D8-9D85-DBB7B372C822}" dt="2026-06-02T17:01:48.887" v="11661" actId="1076"/>
          <ac:spMkLst>
            <pc:docMk/>
            <pc:sldMk cId="2516970593" sldId="326"/>
            <ac:spMk id="344" creationId="{63C4DF87-4A02-1AA5-6EDE-DFFA4F4AB567}"/>
          </ac:spMkLst>
        </pc:spChg>
        <pc:spChg chg="add mod">
          <ac:chgData name="Elif Elcin Gunay" userId="81ff3327-dfee-4411-8c6d-316b7988a729" providerId="ADAL" clId="{8FA8041F-4903-40D8-9D85-DBB7B372C822}" dt="2026-06-02T17:01:48.887" v="11661" actId="1076"/>
          <ac:spMkLst>
            <pc:docMk/>
            <pc:sldMk cId="2516970593" sldId="326"/>
            <ac:spMk id="346" creationId="{00BA1FC2-4A66-4AF7-5C0F-0DEAA241A774}"/>
          </ac:spMkLst>
        </pc:spChg>
        <pc:spChg chg="add mod">
          <ac:chgData name="Elif Elcin Gunay" userId="81ff3327-dfee-4411-8c6d-316b7988a729" providerId="ADAL" clId="{8FA8041F-4903-40D8-9D85-DBB7B372C822}" dt="2026-06-02T17:01:48.887" v="11661" actId="1076"/>
          <ac:spMkLst>
            <pc:docMk/>
            <pc:sldMk cId="2516970593" sldId="326"/>
            <ac:spMk id="357" creationId="{6C522026-F005-0236-E52B-609CC2E11BC5}"/>
          </ac:spMkLst>
        </pc:spChg>
        <pc:spChg chg="add mod">
          <ac:chgData name="Elif Elcin Gunay" userId="81ff3327-dfee-4411-8c6d-316b7988a729" providerId="ADAL" clId="{8FA8041F-4903-40D8-9D85-DBB7B372C822}" dt="2026-06-02T17:01:48.887" v="11661" actId="1076"/>
          <ac:spMkLst>
            <pc:docMk/>
            <pc:sldMk cId="2516970593" sldId="326"/>
            <ac:spMk id="358" creationId="{8B883BC0-A48E-F36E-0FD3-6478487A8CF9}"/>
          </ac:spMkLst>
        </pc:spChg>
        <pc:spChg chg="add mod">
          <ac:chgData name="Elif Elcin Gunay" userId="81ff3327-dfee-4411-8c6d-316b7988a729" providerId="ADAL" clId="{8FA8041F-4903-40D8-9D85-DBB7B372C822}" dt="2026-06-02T17:02:09.402" v="11668" actId="14100"/>
          <ac:spMkLst>
            <pc:docMk/>
            <pc:sldMk cId="2516970593" sldId="326"/>
            <ac:spMk id="362" creationId="{BFB6F1F4-705D-134D-9AC5-45A2E8F78183}"/>
          </ac:spMkLst>
        </pc:spChg>
        <pc:grpChg chg="add mod">
          <ac:chgData name="Elif Elcin Gunay" userId="81ff3327-dfee-4411-8c6d-316b7988a729" providerId="ADAL" clId="{8FA8041F-4903-40D8-9D85-DBB7B372C822}" dt="2026-06-02T17:01:21.692" v="11655" actId="1076"/>
          <ac:grpSpMkLst>
            <pc:docMk/>
            <pc:sldMk cId="2516970593" sldId="326"/>
            <ac:grpSpMk id="367" creationId="{DD8EE933-0F7E-50A1-1806-0B08C3774E86}"/>
          </ac:grpSpMkLst>
        </pc:grpChg>
        <pc:grpChg chg="add mod">
          <ac:chgData name="Elif Elcin Gunay" userId="81ff3327-dfee-4411-8c6d-316b7988a729" providerId="ADAL" clId="{8FA8041F-4903-40D8-9D85-DBB7B372C822}" dt="2026-06-02T17:02:45.923" v="11672" actId="1076"/>
          <ac:grpSpMkLst>
            <pc:docMk/>
            <pc:sldMk cId="2516970593" sldId="326"/>
            <ac:grpSpMk id="370" creationId="{105C2806-48A6-C7A3-C362-939F50E9EE62}"/>
          </ac:grpSpMkLst>
        </pc:grpChg>
        <pc:cxnChg chg="mod">
          <ac:chgData name="Elif Elcin Gunay" userId="81ff3327-dfee-4411-8c6d-316b7988a729" providerId="ADAL" clId="{8FA8041F-4903-40D8-9D85-DBB7B372C822}" dt="2026-06-02T16:55:50.708" v="11537" actId="1038"/>
          <ac:cxnSpMkLst>
            <pc:docMk/>
            <pc:sldMk cId="2516970593" sldId="326"/>
            <ac:cxnSpMk id="32" creationId="{8C3A4000-934F-AE2B-237C-E717B381A859}"/>
          </ac:cxnSpMkLst>
        </pc:cxnChg>
        <pc:cxnChg chg="mod">
          <ac:chgData name="Elif Elcin Gunay" userId="81ff3327-dfee-4411-8c6d-316b7988a729" providerId="ADAL" clId="{8FA8041F-4903-40D8-9D85-DBB7B372C822}" dt="2026-06-02T16:55:47.876" v="11535" actId="1038"/>
          <ac:cxnSpMkLst>
            <pc:docMk/>
            <pc:sldMk cId="2516970593" sldId="326"/>
            <ac:cxnSpMk id="33" creationId="{A1F688C4-02C6-659A-F917-5116277E48D1}"/>
          </ac:cxnSpMkLst>
        </pc:cxnChg>
        <pc:cxnChg chg="mod">
          <ac:chgData name="Elif Elcin Gunay" userId="81ff3327-dfee-4411-8c6d-316b7988a729" providerId="ADAL" clId="{8FA8041F-4903-40D8-9D85-DBB7B372C822}" dt="2026-06-02T16:54:27.105" v="11487" actId="1038"/>
          <ac:cxnSpMkLst>
            <pc:docMk/>
            <pc:sldMk cId="2516970593" sldId="326"/>
            <ac:cxnSpMk id="34" creationId="{CA7A203B-8627-4DD5-2E87-1D5BB6EBF7B4}"/>
          </ac:cxnSpMkLst>
        </pc:cxnChg>
        <pc:cxnChg chg="mod">
          <ac:chgData name="Elif Elcin Gunay" userId="81ff3327-dfee-4411-8c6d-316b7988a729" providerId="ADAL" clId="{8FA8041F-4903-40D8-9D85-DBB7B372C822}" dt="2026-06-02T16:55:42.644" v="11532" actId="1038"/>
          <ac:cxnSpMkLst>
            <pc:docMk/>
            <pc:sldMk cId="2516970593" sldId="326"/>
            <ac:cxnSpMk id="71" creationId="{E30D8EDA-AB04-91C7-5EE1-3380A1E30CCF}"/>
          </ac:cxnSpMkLst>
        </pc:cxnChg>
        <pc:cxnChg chg="mod">
          <ac:chgData name="Elif Elcin Gunay" userId="81ff3327-dfee-4411-8c6d-316b7988a729" providerId="ADAL" clId="{8FA8041F-4903-40D8-9D85-DBB7B372C822}" dt="2026-06-02T16:54:27.105" v="11487" actId="1038"/>
          <ac:cxnSpMkLst>
            <pc:docMk/>
            <pc:sldMk cId="2516970593" sldId="326"/>
            <ac:cxnSpMk id="73" creationId="{927A3B52-AF13-657F-31E4-A1721D3C28BA}"/>
          </ac:cxnSpMkLst>
        </pc:cxnChg>
        <pc:cxnChg chg="mod">
          <ac:chgData name="Elif Elcin Gunay" userId="81ff3327-dfee-4411-8c6d-316b7988a729" providerId="ADAL" clId="{8FA8041F-4903-40D8-9D85-DBB7B372C822}" dt="2026-06-02T16:55:47.876" v="11535" actId="1038"/>
          <ac:cxnSpMkLst>
            <pc:docMk/>
            <pc:sldMk cId="2516970593" sldId="326"/>
            <ac:cxnSpMk id="74" creationId="{98B0E728-CF53-4FF8-3469-6906495023F7}"/>
          </ac:cxnSpMkLst>
        </pc:cxnChg>
        <pc:cxnChg chg="mod">
          <ac:chgData name="Elif Elcin Gunay" userId="81ff3327-dfee-4411-8c6d-316b7988a729" providerId="ADAL" clId="{8FA8041F-4903-40D8-9D85-DBB7B372C822}" dt="2026-06-02T16:55:50.708" v="11537" actId="1038"/>
          <ac:cxnSpMkLst>
            <pc:docMk/>
            <pc:sldMk cId="2516970593" sldId="326"/>
            <ac:cxnSpMk id="75" creationId="{1C989808-1176-1E66-40A0-D346621EAEEF}"/>
          </ac:cxnSpMkLst>
        </pc:cxnChg>
        <pc:cxnChg chg="mod">
          <ac:chgData name="Elif Elcin Gunay" userId="81ff3327-dfee-4411-8c6d-316b7988a729" providerId="ADAL" clId="{8FA8041F-4903-40D8-9D85-DBB7B372C822}" dt="2026-06-02T16:55:50.708" v="11537" actId="1038"/>
          <ac:cxnSpMkLst>
            <pc:docMk/>
            <pc:sldMk cId="2516970593" sldId="326"/>
            <ac:cxnSpMk id="76" creationId="{45511471-5099-0EF9-B38F-02DA3771CBB9}"/>
          </ac:cxnSpMkLst>
        </pc:cxnChg>
        <pc:cxnChg chg="add mod">
          <ac:chgData name="Elif Elcin Gunay" userId="81ff3327-dfee-4411-8c6d-316b7988a729" providerId="ADAL" clId="{8FA8041F-4903-40D8-9D85-DBB7B372C822}" dt="2026-06-02T17:00:55.957" v="11649" actId="1037"/>
          <ac:cxnSpMkLst>
            <pc:docMk/>
            <pc:sldMk cId="2516970593" sldId="326"/>
            <ac:cxnSpMk id="82" creationId="{8C889AE7-9956-6A9C-F191-A94155494F64}"/>
          </ac:cxnSpMkLst>
        </pc:cxnChg>
        <pc:cxnChg chg="add mod">
          <ac:chgData name="Elif Elcin Gunay" userId="81ff3327-dfee-4411-8c6d-316b7988a729" providerId="ADAL" clId="{8FA8041F-4903-40D8-9D85-DBB7B372C822}" dt="2026-06-02T17:00:55.957" v="11649" actId="1037"/>
          <ac:cxnSpMkLst>
            <pc:docMk/>
            <pc:sldMk cId="2516970593" sldId="326"/>
            <ac:cxnSpMk id="84" creationId="{2D4535CB-4A27-92C9-7821-DB3AEB3D920F}"/>
          </ac:cxnSpMkLst>
        </pc:cxnChg>
        <pc:cxnChg chg="add mod">
          <ac:chgData name="Elif Elcin Gunay" userId="81ff3327-dfee-4411-8c6d-316b7988a729" providerId="ADAL" clId="{8FA8041F-4903-40D8-9D85-DBB7B372C822}" dt="2026-06-02T17:00:55.957" v="11649" actId="1037"/>
          <ac:cxnSpMkLst>
            <pc:docMk/>
            <pc:sldMk cId="2516970593" sldId="326"/>
            <ac:cxnSpMk id="86" creationId="{1E8A953F-3ACA-89D7-BF8C-B4B930BD491C}"/>
          </ac:cxnSpMkLst>
        </pc:cxnChg>
        <pc:cxnChg chg="add mod">
          <ac:chgData name="Elif Elcin Gunay" userId="81ff3327-dfee-4411-8c6d-316b7988a729" providerId="ADAL" clId="{8FA8041F-4903-40D8-9D85-DBB7B372C822}" dt="2026-06-02T17:00:55.957" v="11649" actId="1037"/>
          <ac:cxnSpMkLst>
            <pc:docMk/>
            <pc:sldMk cId="2516970593" sldId="326"/>
            <ac:cxnSpMk id="88" creationId="{588B0598-FFF1-F71A-CC1F-11FE2C5E301B}"/>
          </ac:cxnSpMkLst>
        </pc:cxnChg>
        <pc:cxnChg chg="mod">
          <ac:chgData name="Elif Elcin Gunay" userId="81ff3327-dfee-4411-8c6d-316b7988a729" providerId="ADAL" clId="{8FA8041F-4903-40D8-9D85-DBB7B372C822}" dt="2026-06-02T17:01:11.427" v="11651" actId="164"/>
          <ac:cxnSpMkLst>
            <pc:docMk/>
            <pc:sldMk cId="2516970593" sldId="326"/>
            <ac:cxnSpMk id="217" creationId="{CAA89029-5F3B-BF22-DCDF-15AD78CA75EB}"/>
          </ac:cxnSpMkLst>
        </pc:cxnChg>
        <pc:cxnChg chg="mod">
          <ac:chgData name="Elif Elcin Gunay" userId="81ff3327-dfee-4411-8c6d-316b7988a729" providerId="ADAL" clId="{8FA8041F-4903-40D8-9D85-DBB7B372C822}" dt="2026-06-02T17:01:11.427" v="11651" actId="164"/>
          <ac:cxnSpMkLst>
            <pc:docMk/>
            <pc:sldMk cId="2516970593" sldId="326"/>
            <ac:cxnSpMk id="219" creationId="{AFB845E1-E19F-2BFD-6517-F6C43EA926CC}"/>
          </ac:cxnSpMkLst>
        </pc:cxnChg>
        <pc:cxnChg chg="mod">
          <ac:chgData name="Elif Elcin Gunay" userId="81ff3327-dfee-4411-8c6d-316b7988a729" providerId="ADAL" clId="{8FA8041F-4903-40D8-9D85-DBB7B372C822}" dt="2026-06-02T17:01:11.427" v="11651" actId="164"/>
          <ac:cxnSpMkLst>
            <pc:docMk/>
            <pc:sldMk cId="2516970593" sldId="326"/>
            <ac:cxnSpMk id="220" creationId="{94DAF907-35DC-E198-31AE-55F6929FBEE8}"/>
          </ac:cxnSpMkLst>
        </pc:cxnChg>
        <pc:cxnChg chg="add mod">
          <ac:chgData name="Elif Elcin Gunay" userId="81ff3327-dfee-4411-8c6d-316b7988a729" providerId="ADAL" clId="{8FA8041F-4903-40D8-9D85-DBB7B372C822}" dt="2026-06-02T16:58:22.436" v="11585" actId="1036"/>
          <ac:cxnSpMkLst>
            <pc:docMk/>
            <pc:sldMk cId="2516970593" sldId="326"/>
            <ac:cxnSpMk id="229" creationId="{62C1DE19-0C9E-C777-0689-2DB24BB2CB62}"/>
          </ac:cxnSpMkLst>
        </pc:cxnChg>
        <pc:cxnChg chg="add mod">
          <ac:chgData name="Elif Elcin Gunay" userId="81ff3327-dfee-4411-8c6d-316b7988a729" providerId="ADAL" clId="{8FA8041F-4903-40D8-9D85-DBB7B372C822}" dt="2026-06-02T16:57:17.693" v="11575" actId="13822"/>
          <ac:cxnSpMkLst>
            <pc:docMk/>
            <pc:sldMk cId="2516970593" sldId="326"/>
            <ac:cxnSpMk id="231" creationId="{61B54AA9-EF57-87FB-6007-D2901C9FCEDD}"/>
          </ac:cxnSpMkLst>
        </pc:cxnChg>
        <pc:cxnChg chg="add mod">
          <ac:chgData name="Elif Elcin Gunay" userId="81ff3327-dfee-4411-8c6d-316b7988a729" providerId="ADAL" clId="{8FA8041F-4903-40D8-9D85-DBB7B372C822}" dt="2026-06-02T17:01:11.427" v="11651" actId="164"/>
          <ac:cxnSpMkLst>
            <pc:docMk/>
            <pc:sldMk cId="2516970593" sldId="326"/>
            <ac:cxnSpMk id="233" creationId="{4C7F9D35-690B-8647-5417-5148085D8788}"/>
          </ac:cxnSpMkLst>
        </pc:cxnChg>
        <pc:cxnChg chg="add mod">
          <ac:chgData name="Elif Elcin Gunay" userId="81ff3327-dfee-4411-8c6d-316b7988a729" providerId="ADAL" clId="{8FA8041F-4903-40D8-9D85-DBB7B372C822}" dt="2026-06-02T16:58:50.261" v="11602" actId="13822"/>
          <ac:cxnSpMkLst>
            <pc:docMk/>
            <pc:sldMk cId="2516970593" sldId="326"/>
            <ac:cxnSpMk id="235" creationId="{4B2B58F0-5EA2-3391-A9C9-FBDABAE01B0D}"/>
          </ac:cxnSpMkLst>
        </pc:cxnChg>
        <pc:cxnChg chg="mod">
          <ac:chgData name="Elif Elcin Gunay" userId="81ff3327-dfee-4411-8c6d-316b7988a729" providerId="ADAL" clId="{8FA8041F-4903-40D8-9D85-DBB7B372C822}" dt="2026-06-02T17:02:36.775" v="11671" actId="164"/>
          <ac:cxnSpMkLst>
            <pc:docMk/>
            <pc:sldMk cId="2516970593" sldId="326"/>
            <ac:cxnSpMk id="359" creationId="{3CDCF0EF-D74D-050D-D418-976E94E7A378}"/>
          </ac:cxnSpMkLst>
        </pc:cxnChg>
        <pc:cxnChg chg="mod">
          <ac:chgData name="Elif Elcin Gunay" userId="81ff3327-dfee-4411-8c6d-316b7988a729" providerId="ADAL" clId="{8FA8041F-4903-40D8-9D85-DBB7B372C822}" dt="2026-06-02T17:02:36.775" v="11671" actId="164"/>
          <ac:cxnSpMkLst>
            <pc:docMk/>
            <pc:sldMk cId="2516970593" sldId="326"/>
            <ac:cxnSpMk id="360" creationId="{D3BFCFF4-3956-B0DC-5B4D-C872DCC3762B}"/>
          </ac:cxnSpMkLst>
        </pc:cxnChg>
        <pc:cxnChg chg="mod">
          <ac:chgData name="Elif Elcin Gunay" userId="81ff3327-dfee-4411-8c6d-316b7988a729" providerId="ADAL" clId="{8FA8041F-4903-40D8-9D85-DBB7B372C822}" dt="2026-06-02T17:02:36.775" v="11671" actId="164"/>
          <ac:cxnSpMkLst>
            <pc:docMk/>
            <pc:sldMk cId="2516970593" sldId="326"/>
            <ac:cxnSpMk id="365" creationId="{E9074625-B77F-1CE0-31D6-38C2B973466F}"/>
          </ac:cxnSpMkLst>
        </pc:cxnChg>
        <pc:cxnChg chg="add mod">
          <ac:chgData name="Elif Elcin Gunay" userId="81ff3327-dfee-4411-8c6d-316b7988a729" providerId="ADAL" clId="{8FA8041F-4903-40D8-9D85-DBB7B372C822}" dt="2026-06-02T17:02:36.775" v="11671" actId="164"/>
          <ac:cxnSpMkLst>
            <pc:docMk/>
            <pc:sldMk cId="2516970593" sldId="326"/>
            <ac:cxnSpMk id="369" creationId="{489794EB-CA33-8DFA-D1D0-5F83693E8AF4}"/>
          </ac:cxnSpMkLst>
        </pc:cxnChg>
      </pc:sldChg>
      <pc:sldChg chg="addSp delSp modSp new mod delAnim modAnim">
        <pc:chgData name="Elif Elcin Gunay" userId="81ff3327-dfee-4411-8c6d-316b7988a729" providerId="ADAL" clId="{8FA8041F-4903-40D8-9D85-DBB7B372C822}" dt="2026-06-09T13:31:20.056" v="21266" actId="166"/>
        <pc:sldMkLst>
          <pc:docMk/>
          <pc:sldMk cId="1991369606" sldId="327"/>
        </pc:sldMkLst>
        <pc:spChg chg="mod">
          <ac:chgData name="Elif Elcin Gunay" userId="81ff3327-dfee-4411-8c6d-316b7988a729" providerId="ADAL" clId="{8FA8041F-4903-40D8-9D85-DBB7B372C822}" dt="2026-06-07T19:34:09.847" v="18264"/>
          <ac:spMkLst>
            <pc:docMk/>
            <pc:sldMk cId="1991369606" sldId="327"/>
            <ac:spMk id="3" creationId="{36031C5E-4976-B929-1294-5293DFF87347}"/>
          </ac:spMkLst>
        </pc:spChg>
        <pc:spChg chg="mod">
          <ac:chgData name="Elif Elcin Gunay" userId="81ff3327-dfee-4411-8c6d-316b7988a729" providerId="ADAL" clId="{8FA8041F-4903-40D8-9D85-DBB7B372C822}" dt="2026-06-07T19:34:09.847" v="18264"/>
          <ac:spMkLst>
            <pc:docMk/>
            <pc:sldMk cId="1991369606" sldId="327"/>
            <ac:spMk id="4" creationId="{07FFF043-B939-79B8-5B23-BB01AA926489}"/>
          </ac:spMkLst>
        </pc:spChg>
        <pc:spChg chg="mod">
          <ac:chgData name="Elif Elcin Gunay" userId="81ff3327-dfee-4411-8c6d-316b7988a729" providerId="ADAL" clId="{8FA8041F-4903-40D8-9D85-DBB7B372C822}" dt="2026-06-02T17:10:44.068" v="12030" actId="14100"/>
          <ac:spMkLst>
            <pc:docMk/>
            <pc:sldMk cId="1991369606" sldId="327"/>
            <ac:spMk id="7" creationId="{56EB631B-41C4-919E-C990-EE96233AB137}"/>
          </ac:spMkLst>
        </pc:spChg>
        <pc:spChg chg="mod">
          <ac:chgData name="Elif Elcin Gunay" userId="81ff3327-dfee-4411-8c6d-316b7988a729" providerId="ADAL" clId="{8FA8041F-4903-40D8-9D85-DBB7B372C822}" dt="2026-06-07T19:34:09.847" v="18264"/>
          <ac:spMkLst>
            <pc:docMk/>
            <pc:sldMk cId="1991369606" sldId="327"/>
            <ac:spMk id="8" creationId="{703EDEE2-C347-D2D2-AC43-239CDB343D14}"/>
          </ac:spMkLst>
        </pc:spChg>
        <pc:spChg chg="mod">
          <ac:chgData name="Elif Elcin Gunay" userId="81ff3327-dfee-4411-8c6d-316b7988a729" providerId="ADAL" clId="{8FA8041F-4903-40D8-9D85-DBB7B372C822}" dt="2026-06-07T19:34:09.847" v="18264"/>
          <ac:spMkLst>
            <pc:docMk/>
            <pc:sldMk cId="1991369606" sldId="327"/>
            <ac:spMk id="10" creationId="{E072AA63-2245-6814-F1C9-1F9C3CA1FE08}"/>
          </ac:spMkLst>
        </pc:spChg>
        <pc:spChg chg="add mod">
          <ac:chgData name="Elif Elcin Gunay" userId="81ff3327-dfee-4411-8c6d-316b7988a729" providerId="ADAL" clId="{8FA8041F-4903-40D8-9D85-DBB7B372C822}" dt="2026-06-07T19:40:43.327" v="18378" actId="14100"/>
          <ac:spMkLst>
            <pc:docMk/>
            <pc:sldMk cId="1991369606" sldId="327"/>
            <ac:spMk id="12" creationId="{E99628AE-96CE-898D-9D15-74BBBC246F74}"/>
          </ac:spMkLst>
        </pc:spChg>
        <pc:spChg chg="add mod ord">
          <ac:chgData name="Elif Elcin Gunay" userId="81ff3327-dfee-4411-8c6d-316b7988a729" providerId="ADAL" clId="{8FA8041F-4903-40D8-9D85-DBB7B372C822}" dt="2026-06-09T13:31:20.056" v="21266" actId="166"/>
          <ac:spMkLst>
            <pc:docMk/>
            <pc:sldMk cId="1991369606" sldId="327"/>
            <ac:spMk id="14" creationId="{7349EA19-2252-2FC8-592E-506F09F401A8}"/>
          </ac:spMkLst>
        </pc:spChg>
        <pc:spChg chg="mod">
          <ac:chgData name="Elif Elcin Gunay" userId="81ff3327-dfee-4411-8c6d-316b7988a729" providerId="ADAL" clId="{8FA8041F-4903-40D8-9D85-DBB7B372C822}" dt="2026-06-07T19:34:09.847" v="18264"/>
          <ac:spMkLst>
            <pc:docMk/>
            <pc:sldMk cId="1991369606" sldId="327"/>
            <ac:spMk id="15" creationId="{FCF5DE0C-738F-BB5D-0C44-AE9D0B467A15}"/>
          </ac:spMkLst>
        </pc:spChg>
        <pc:spChg chg="add mod">
          <ac:chgData name="Elif Elcin Gunay" userId="81ff3327-dfee-4411-8c6d-316b7988a729" providerId="ADAL" clId="{8FA8041F-4903-40D8-9D85-DBB7B372C822}" dt="2026-06-07T19:35:53.709" v="18285" actId="14100"/>
          <ac:spMkLst>
            <pc:docMk/>
            <pc:sldMk cId="1991369606" sldId="327"/>
            <ac:spMk id="24" creationId="{1943FF70-482B-DB2B-A467-789AFB7DE686}"/>
          </ac:spMkLst>
        </pc:spChg>
        <pc:spChg chg="add mod">
          <ac:chgData name="Elif Elcin Gunay" userId="81ff3327-dfee-4411-8c6d-316b7988a729" providerId="ADAL" clId="{8FA8041F-4903-40D8-9D85-DBB7B372C822}" dt="2026-06-07T19:40:49.417" v="18379" actId="1076"/>
          <ac:spMkLst>
            <pc:docMk/>
            <pc:sldMk cId="1991369606" sldId="327"/>
            <ac:spMk id="29" creationId="{BD6A937C-6FE6-51E4-6737-F792A8BA5A84}"/>
          </ac:spMkLst>
        </pc:spChg>
        <pc:spChg chg="add mod">
          <ac:chgData name="Elif Elcin Gunay" userId="81ff3327-dfee-4411-8c6d-316b7988a729" providerId="ADAL" clId="{8FA8041F-4903-40D8-9D85-DBB7B372C822}" dt="2026-06-07T19:40:52.533" v="18380" actId="1076"/>
          <ac:spMkLst>
            <pc:docMk/>
            <pc:sldMk cId="1991369606" sldId="327"/>
            <ac:spMk id="30" creationId="{8FDE2A99-8E91-4224-8386-B5F46F612C02}"/>
          </ac:spMkLst>
        </pc:spChg>
        <pc:spChg chg="add mod">
          <ac:chgData name="Elif Elcin Gunay" userId="81ff3327-dfee-4411-8c6d-316b7988a729" providerId="ADAL" clId="{8FA8041F-4903-40D8-9D85-DBB7B372C822}" dt="2026-06-07T19:40:59.177" v="18382" actId="1076"/>
          <ac:spMkLst>
            <pc:docMk/>
            <pc:sldMk cId="1991369606" sldId="327"/>
            <ac:spMk id="34" creationId="{31D6E6DA-7E4D-F8AF-2443-5FACB4734F4D}"/>
          </ac:spMkLst>
        </pc:spChg>
        <pc:spChg chg="add mod">
          <ac:chgData name="Elif Elcin Gunay" userId="81ff3327-dfee-4411-8c6d-316b7988a729" providerId="ADAL" clId="{8FA8041F-4903-40D8-9D85-DBB7B372C822}" dt="2026-06-07T19:41:02.632" v="18383" actId="1076"/>
          <ac:spMkLst>
            <pc:docMk/>
            <pc:sldMk cId="1991369606" sldId="327"/>
            <ac:spMk id="36" creationId="{E2B66945-03C0-096E-649F-71F5656D81AA}"/>
          </ac:spMkLst>
        </pc:spChg>
        <pc:spChg chg="add mod">
          <ac:chgData name="Elif Elcin Gunay" userId="81ff3327-dfee-4411-8c6d-316b7988a729" providerId="ADAL" clId="{8FA8041F-4903-40D8-9D85-DBB7B372C822}" dt="2026-06-07T19:40:56.064" v="18381" actId="1076"/>
          <ac:spMkLst>
            <pc:docMk/>
            <pc:sldMk cId="1991369606" sldId="327"/>
            <ac:spMk id="37" creationId="{8E54158C-8933-A7FD-B7C0-11297686BD0B}"/>
          </ac:spMkLst>
        </pc:spChg>
        <pc:grpChg chg="add mod ord">
          <ac:chgData name="Elif Elcin Gunay" userId="81ff3327-dfee-4411-8c6d-316b7988a729" providerId="ADAL" clId="{8FA8041F-4903-40D8-9D85-DBB7B372C822}" dt="2026-06-07T19:40:23.273" v="18370" actId="1076"/>
          <ac:grpSpMkLst>
            <pc:docMk/>
            <pc:sldMk cId="1991369606" sldId="327"/>
            <ac:grpSpMk id="2" creationId="{91DE0E58-C05C-A833-1043-9F941503B81E}"/>
          </ac:grpSpMkLst>
        </pc:grpChg>
        <pc:picChg chg="add mod modCrop">
          <ac:chgData name="Elif Elcin Gunay" userId="81ff3327-dfee-4411-8c6d-316b7988a729" providerId="ADAL" clId="{8FA8041F-4903-40D8-9D85-DBB7B372C822}" dt="2026-06-07T19:36:36.202" v="18288" actId="732"/>
          <ac:picMkLst>
            <pc:docMk/>
            <pc:sldMk cId="1991369606" sldId="327"/>
            <ac:picMk id="9" creationId="{B13A12F7-E6D0-B066-166F-7FA2549D12F6}"/>
          </ac:picMkLst>
        </pc:picChg>
        <pc:picChg chg="add mod modCrop">
          <ac:chgData name="Elif Elcin Gunay" userId="81ff3327-dfee-4411-8c6d-316b7988a729" providerId="ADAL" clId="{8FA8041F-4903-40D8-9D85-DBB7B372C822}" dt="2026-06-07T19:38:45.226" v="18320" actId="732"/>
          <ac:picMkLst>
            <pc:docMk/>
            <pc:sldMk cId="1991369606" sldId="327"/>
            <ac:picMk id="11" creationId="{DF3B3114-68DA-CE76-8D9F-864539F54A12}"/>
          </ac:picMkLst>
        </pc:picChg>
        <pc:picChg chg="add mod modCrop">
          <ac:chgData name="Elif Elcin Gunay" userId="81ff3327-dfee-4411-8c6d-316b7988a729" providerId="ADAL" clId="{8FA8041F-4903-40D8-9D85-DBB7B372C822}" dt="2026-06-07T19:38:20.489" v="18315" actId="1076"/>
          <ac:picMkLst>
            <pc:docMk/>
            <pc:sldMk cId="1991369606" sldId="327"/>
            <ac:picMk id="26" creationId="{1D38B294-1D01-0A15-C7B6-3FBD01ABF534}"/>
          </ac:picMkLst>
        </pc:picChg>
        <pc:picChg chg="add mod modCrop">
          <ac:chgData name="Elif Elcin Gunay" userId="81ff3327-dfee-4411-8c6d-316b7988a729" providerId="ADAL" clId="{8FA8041F-4903-40D8-9D85-DBB7B372C822}" dt="2026-06-07T19:37:17.253" v="18297" actId="1076"/>
          <ac:picMkLst>
            <pc:docMk/>
            <pc:sldMk cId="1991369606" sldId="327"/>
            <ac:picMk id="27" creationId="{B247F63F-0228-BF59-3390-7F3A0C36D267}"/>
          </ac:picMkLst>
        </pc:picChg>
        <pc:picChg chg="add mod modCrop">
          <ac:chgData name="Elif Elcin Gunay" userId="81ff3327-dfee-4411-8c6d-316b7988a729" providerId="ADAL" clId="{8FA8041F-4903-40D8-9D85-DBB7B372C822}" dt="2026-06-07T19:39:07.653" v="18326" actId="1076"/>
          <ac:picMkLst>
            <pc:docMk/>
            <pc:sldMk cId="1991369606" sldId="327"/>
            <ac:picMk id="31" creationId="{6B81EA0A-0376-A390-9B5C-9AF9641CC150}"/>
          </ac:picMkLst>
        </pc:picChg>
        <pc:picChg chg="add mod modCrop">
          <ac:chgData name="Elif Elcin Gunay" userId="81ff3327-dfee-4411-8c6d-316b7988a729" providerId="ADAL" clId="{8FA8041F-4903-40D8-9D85-DBB7B372C822}" dt="2026-06-07T19:39:20.382" v="18329" actId="1076"/>
          <ac:picMkLst>
            <pc:docMk/>
            <pc:sldMk cId="1991369606" sldId="327"/>
            <ac:picMk id="32" creationId="{76174510-9366-BE81-D159-BD6DE012D4A4}"/>
          </ac:picMkLst>
        </pc:picChg>
        <pc:cxnChg chg="mod">
          <ac:chgData name="Elif Elcin Gunay" userId="81ff3327-dfee-4411-8c6d-316b7988a729" providerId="ADAL" clId="{8FA8041F-4903-40D8-9D85-DBB7B372C822}" dt="2026-06-07T19:34:09.847" v="18264"/>
          <ac:cxnSpMkLst>
            <pc:docMk/>
            <pc:sldMk cId="1991369606" sldId="327"/>
            <ac:cxnSpMk id="19" creationId="{1F847314-22B9-92A7-E6BB-520B108EA0DC}"/>
          </ac:cxnSpMkLst>
        </pc:cxnChg>
        <pc:cxnChg chg="mod">
          <ac:chgData name="Elif Elcin Gunay" userId="81ff3327-dfee-4411-8c6d-316b7988a729" providerId="ADAL" clId="{8FA8041F-4903-40D8-9D85-DBB7B372C822}" dt="2026-06-07T19:34:09.847" v="18264"/>
          <ac:cxnSpMkLst>
            <pc:docMk/>
            <pc:sldMk cId="1991369606" sldId="327"/>
            <ac:cxnSpMk id="20" creationId="{1236E9ED-2FC9-A345-987F-45EA98FF7FED}"/>
          </ac:cxnSpMkLst>
        </pc:cxnChg>
        <pc:cxnChg chg="mod">
          <ac:chgData name="Elif Elcin Gunay" userId="81ff3327-dfee-4411-8c6d-316b7988a729" providerId="ADAL" clId="{8FA8041F-4903-40D8-9D85-DBB7B372C822}" dt="2026-06-07T19:34:09.847" v="18264"/>
          <ac:cxnSpMkLst>
            <pc:docMk/>
            <pc:sldMk cId="1991369606" sldId="327"/>
            <ac:cxnSpMk id="21" creationId="{47B6711A-AB7C-AB93-26D2-8BCBDEE4C249}"/>
          </ac:cxnSpMkLst>
        </pc:cxnChg>
        <pc:cxnChg chg="mod">
          <ac:chgData name="Elif Elcin Gunay" userId="81ff3327-dfee-4411-8c6d-316b7988a729" providerId="ADAL" clId="{8FA8041F-4903-40D8-9D85-DBB7B372C822}" dt="2026-06-07T19:34:09.847" v="18264"/>
          <ac:cxnSpMkLst>
            <pc:docMk/>
            <pc:sldMk cId="1991369606" sldId="327"/>
            <ac:cxnSpMk id="22" creationId="{D46A7DAA-852A-E95C-8717-038A2D02D019}"/>
          </ac:cxnSpMkLst>
        </pc:cxnChg>
      </pc:sldChg>
      <pc:sldChg chg="addSp modSp add del mod ord">
        <pc:chgData name="Elif Elcin Gunay" userId="81ff3327-dfee-4411-8c6d-316b7988a729" providerId="ADAL" clId="{8FA8041F-4903-40D8-9D85-DBB7B372C822}" dt="2026-06-09T16:24:37.360" v="21782" actId="47"/>
        <pc:sldMkLst>
          <pc:docMk/>
          <pc:sldMk cId="162865376" sldId="328"/>
        </pc:sldMkLst>
        <pc:spChg chg="add mod ord">
          <ac:chgData name="Elif Elcin Gunay" userId="81ff3327-dfee-4411-8c6d-316b7988a729" providerId="ADAL" clId="{8FA8041F-4903-40D8-9D85-DBB7B372C822}" dt="2026-06-07T19:33:55.014" v="18263" actId="1076"/>
          <ac:spMkLst>
            <pc:docMk/>
            <pc:sldMk cId="162865376" sldId="328"/>
            <ac:spMk id="3" creationId="{A08FF761-D11C-3291-F286-7613E706243E}"/>
          </ac:spMkLst>
        </pc:spChg>
        <pc:spChg chg="mod">
          <ac:chgData name="Elif Elcin Gunay" userId="81ff3327-dfee-4411-8c6d-316b7988a729" providerId="ADAL" clId="{8FA8041F-4903-40D8-9D85-DBB7B372C822}" dt="2026-06-02T17:05:00.419" v="11688" actId="1076"/>
          <ac:spMkLst>
            <pc:docMk/>
            <pc:sldMk cId="162865376" sldId="328"/>
            <ac:spMk id="147" creationId="{279C6869-4986-0461-3691-FF1FC87B3CDD}"/>
          </ac:spMkLst>
        </pc:spChg>
        <pc:spChg chg="mod">
          <ac:chgData name="Elif Elcin Gunay" userId="81ff3327-dfee-4411-8c6d-316b7988a729" providerId="ADAL" clId="{8FA8041F-4903-40D8-9D85-DBB7B372C822}" dt="2026-06-02T17:05:03.480" v="11689" actId="1076"/>
          <ac:spMkLst>
            <pc:docMk/>
            <pc:sldMk cId="162865376" sldId="328"/>
            <ac:spMk id="304" creationId="{67EFC057-D28A-897C-2AAF-50C6A4123898}"/>
          </ac:spMkLst>
        </pc:spChg>
      </pc:sldChg>
      <pc:sldChg chg="addSp delSp modSp add del mod ord">
        <pc:chgData name="Elif Elcin Gunay" userId="81ff3327-dfee-4411-8c6d-316b7988a729" providerId="ADAL" clId="{8FA8041F-4903-40D8-9D85-DBB7B372C822}" dt="2026-06-09T16:24:37.360" v="21782" actId="47"/>
        <pc:sldMkLst>
          <pc:docMk/>
          <pc:sldMk cId="2895307608" sldId="329"/>
        </pc:sldMkLst>
        <pc:spChg chg="mod">
          <ac:chgData name="Elif Elcin Gunay" userId="81ff3327-dfee-4411-8c6d-316b7988a729" providerId="ADAL" clId="{8FA8041F-4903-40D8-9D85-DBB7B372C822}" dt="2026-06-06T15:57:34.102" v="17076" actId="1076"/>
          <ac:spMkLst>
            <pc:docMk/>
            <pc:sldMk cId="2895307608" sldId="329"/>
            <ac:spMk id="3" creationId="{2A407B64-1205-DF2C-6BC2-A6DE7D4E41C4}"/>
          </ac:spMkLst>
        </pc:spChg>
        <pc:spChg chg="mod">
          <ac:chgData name="Elif Elcin Gunay" userId="81ff3327-dfee-4411-8c6d-316b7988a729" providerId="ADAL" clId="{8FA8041F-4903-40D8-9D85-DBB7B372C822}" dt="2026-06-06T15:58:21.647" v="17085" actId="1076"/>
          <ac:spMkLst>
            <pc:docMk/>
            <pc:sldMk cId="2895307608" sldId="329"/>
            <ac:spMk id="7" creationId="{38E2DB3F-033B-ABDA-4EAB-A7F38AAE9B51}"/>
          </ac:spMkLst>
        </pc:spChg>
        <pc:spChg chg="add mod">
          <ac:chgData name="Elif Elcin Gunay" userId="81ff3327-dfee-4411-8c6d-316b7988a729" providerId="ADAL" clId="{8FA8041F-4903-40D8-9D85-DBB7B372C822}" dt="2026-06-06T15:57:42.880" v="17077" actId="164"/>
          <ac:spMkLst>
            <pc:docMk/>
            <pc:sldMk cId="2895307608" sldId="329"/>
            <ac:spMk id="8" creationId="{F35D6C29-7FFB-851C-5100-1EB54C309988}"/>
          </ac:spMkLst>
        </pc:spChg>
        <pc:spChg chg="add mod">
          <ac:chgData name="Elif Elcin Gunay" userId="81ff3327-dfee-4411-8c6d-316b7988a729" providerId="ADAL" clId="{8FA8041F-4903-40D8-9D85-DBB7B372C822}" dt="2026-06-06T15:57:42.880" v="17077" actId="164"/>
          <ac:spMkLst>
            <pc:docMk/>
            <pc:sldMk cId="2895307608" sldId="329"/>
            <ac:spMk id="10" creationId="{AC9CF52E-4810-F2FA-E4D6-2829A98E0841}"/>
          </ac:spMkLst>
        </pc:spChg>
        <pc:spChg chg="add mod">
          <ac:chgData name="Elif Elcin Gunay" userId="81ff3327-dfee-4411-8c6d-316b7988a729" providerId="ADAL" clId="{8FA8041F-4903-40D8-9D85-DBB7B372C822}" dt="2026-06-06T15:57:42.880" v="17077" actId="164"/>
          <ac:spMkLst>
            <pc:docMk/>
            <pc:sldMk cId="2895307608" sldId="329"/>
            <ac:spMk id="11" creationId="{4DBCB083-E851-D91E-3B58-BD3F3DC9A813}"/>
          </ac:spMkLst>
        </pc:spChg>
        <pc:spChg chg="mod">
          <ac:chgData name="Elif Elcin Gunay" userId="81ff3327-dfee-4411-8c6d-316b7988a729" providerId="ADAL" clId="{8FA8041F-4903-40D8-9D85-DBB7B372C822}" dt="2026-06-06T15:50:27.689" v="16795" actId="1076"/>
          <ac:spMkLst>
            <pc:docMk/>
            <pc:sldMk cId="2895307608" sldId="329"/>
            <ac:spMk id="12" creationId="{E3462F52-EE72-A2E8-D4CA-3D2D462A72C8}"/>
          </ac:spMkLst>
        </pc:spChg>
        <pc:spChg chg="add mod">
          <ac:chgData name="Elif Elcin Gunay" userId="81ff3327-dfee-4411-8c6d-316b7988a729" providerId="ADAL" clId="{8FA8041F-4903-40D8-9D85-DBB7B372C822}" dt="2026-06-06T15:57:42.880" v="17077" actId="164"/>
          <ac:spMkLst>
            <pc:docMk/>
            <pc:sldMk cId="2895307608" sldId="329"/>
            <ac:spMk id="13" creationId="{443777B6-456C-5F97-B8E3-02D7E4C2C728}"/>
          </ac:spMkLst>
        </pc:spChg>
        <pc:spChg chg="add mod">
          <ac:chgData name="Elif Elcin Gunay" userId="81ff3327-dfee-4411-8c6d-316b7988a729" providerId="ADAL" clId="{8FA8041F-4903-40D8-9D85-DBB7B372C822}" dt="2026-06-06T15:57:42.880" v="17077" actId="164"/>
          <ac:spMkLst>
            <pc:docMk/>
            <pc:sldMk cId="2895307608" sldId="329"/>
            <ac:spMk id="14" creationId="{799288A5-3787-57AC-BEEA-1441245BFCBB}"/>
          </ac:spMkLst>
        </pc:spChg>
        <pc:spChg chg="add mod">
          <ac:chgData name="Elif Elcin Gunay" userId="81ff3327-dfee-4411-8c6d-316b7988a729" providerId="ADAL" clId="{8FA8041F-4903-40D8-9D85-DBB7B372C822}" dt="2026-06-06T15:57:42.880" v="17077" actId="164"/>
          <ac:spMkLst>
            <pc:docMk/>
            <pc:sldMk cId="2895307608" sldId="329"/>
            <ac:spMk id="15" creationId="{22A93482-4D93-5372-B955-EB46280DE482}"/>
          </ac:spMkLst>
        </pc:spChg>
        <pc:spChg chg="mod">
          <ac:chgData name="Elif Elcin Gunay" userId="81ff3327-dfee-4411-8c6d-316b7988a729" providerId="ADAL" clId="{8FA8041F-4903-40D8-9D85-DBB7B372C822}" dt="2026-06-06T15:58:32.411" v="17088" actId="1076"/>
          <ac:spMkLst>
            <pc:docMk/>
            <pc:sldMk cId="2895307608" sldId="329"/>
            <ac:spMk id="16" creationId="{52E1B982-0F14-666A-0F0F-9CA46C829E04}"/>
          </ac:spMkLst>
        </pc:spChg>
        <pc:spChg chg="add mod">
          <ac:chgData name="Elif Elcin Gunay" userId="81ff3327-dfee-4411-8c6d-316b7988a729" providerId="ADAL" clId="{8FA8041F-4903-40D8-9D85-DBB7B372C822}" dt="2026-06-06T15:57:42.880" v="17077" actId="164"/>
          <ac:spMkLst>
            <pc:docMk/>
            <pc:sldMk cId="2895307608" sldId="329"/>
            <ac:spMk id="18" creationId="{3FB7B252-0833-632C-9EC2-C8BC48FE7C67}"/>
          </ac:spMkLst>
        </pc:spChg>
        <pc:spChg chg="add mod">
          <ac:chgData name="Elif Elcin Gunay" userId="81ff3327-dfee-4411-8c6d-316b7988a729" providerId="ADAL" clId="{8FA8041F-4903-40D8-9D85-DBB7B372C822}" dt="2026-06-06T15:57:42.880" v="17077" actId="164"/>
          <ac:spMkLst>
            <pc:docMk/>
            <pc:sldMk cId="2895307608" sldId="329"/>
            <ac:spMk id="19" creationId="{A86C6CE0-5633-A26E-6927-0C2DA0CD462E}"/>
          </ac:spMkLst>
        </pc:spChg>
        <pc:spChg chg="add mod">
          <ac:chgData name="Elif Elcin Gunay" userId="81ff3327-dfee-4411-8c6d-316b7988a729" providerId="ADAL" clId="{8FA8041F-4903-40D8-9D85-DBB7B372C822}" dt="2026-06-06T15:57:42.880" v="17077" actId="164"/>
          <ac:spMkLst>
            <pc:docMk/>
            <pc:sldMk cId="2895307608" sldId="329"/>
            <ac:spMk id="20" creationId="{1AC063A7-9CE4-8CAE-1434-8831FC544F30}"/>
          </ac:spMkLst>
        </pc:spChg>
        <pc:spChg chg="mod">
          <ac:chgData name="Elif Elcin Gunay" userId="81ff3327-dfee-4411-8c6d-316b7988a729" providerId="ADAL" clId="{8FA8041F-4903-40D8-9D85-DBB7B372C822}" dt="2026-06-06T15:58:23.839" v="17086" actId="1076"/>
          <ac:spMkLst>
            <pc:docMk/>
            <pc:sldMk cId="2895307608" sldId="329"/>
            <ac:spMk id="25" creationId="{ED75BD78-B253-98A8-06FC-B6AB0E46372A}"/>
          </ac:spMkLst>
        </pc:spChg>
        <pc:grpChg chg="add mod">
          <ac:chgData name="Elif Elcin Gunay" userId="81ff3327-dfee-4411-8c6d-316b7988a729" providerId="ADAL" clId="{8FA8041F-4903-40D8-9D85-DBB7B372C822}" dt="2026-06-06T15:58:05.477" v="17082" actId="14100"/>
          <ac:grpSpMkLst>
            <pc:docMk/>
            <pc:sldMk cId="2895307608" sldId="329"/>
            <ac:grpSpMk id="39" creationId="{F5F4682E-D2DB-2B10-2F03-634C9095783E}"/>
          </ac:grpSpMkLst>
        </pc:grpChg>
        <pc:cxnChg chg="add mod">
          <ac:chgData name="Elif Elcin Gunay" userId="81ff3327-dfee-4411-8c6d-316b7988a729" providerId="ADAL" clId="{8FA8041F-4903-40D8-9D85-DBB7B372C822}" dt="2026-06-06T15:57:10.053" v="17074" actId="1037"/>
          <ac:cxnSpMkLst>
            <pc:docMk/>
            <pc:sldMk cId="2895307608" sldId="329"/>
            <ac:cxnSpMk id="23" creationId="{7ABC5219-1F58-9451-2806-562E2E0BF03C}"/>
          </ac:cxnSpMkLst>
        </pc:cxnChg>
        <pc:cxnChg chg="add">
          <ac:chgData name="Elif Elcin Gunay" userId="81ff3327-dfee-4411-8c6d-316b7988a729" providerId="ADAL" clId="{8FA8041F-4903-40D8-9D85-DBB7B372C822}" dt="2026-06-06T15:56:16.849" v="17065" actId="11529"/>
          <ac:cxnSpMkLst>
            <pc:docMk/>
            <pc:sldMk cId="2895307608" sldId="329"/>
            <ac:cxnSpMk id="26" creationId="{704E5E5C-4D0A-998A-8995-0FC69B0D1709}"/>
          </ac:cxnSpMkLst>
        </pc:cxnChg>
        <pc:cxnChg chg="add">
          <ac:chgData name="Elif Elcin Gunay" userId="81ff3327-dfee-4411-8c6d-316b7988a729" providerId="ADAL" clId="{8FA8041F-4903-40D8-9D85-DBB7B372C822}" dt="2026-06-06T15:56:20.417" v="17066" actId="11529"/>
          <ac:cxnSpMkLst>
            <pc:docMk/>
            <pc:sldMk cId="2895307608" sldId="329"/>
            <ac:cxnSpMk id="28" creationId="{B51518EB-9B84-A324-527A-726CACC279CA}"/>
          </ac:cxnSpMkLst>
        </pc:cxnChg>
        <pc:cxnChg chg="add">
          <ac:chgData name="Elif Elcin Gunay" userId="81ff3327-dfee-4411-8c6d-316b7988a729" providerId="ADAL" clId="{8FA8041F-4903-40D8-9D85-DBB7B372C822}" dt="2026-06-06T15:56:24.394" v="17067" actId="11529"/>
          <ac:cxnSpMkLst>
            <pc:docMk/>
            <pc:sldMk cId="2895307608" sldId="329"/>
            <ac:cxnSpMk id="30" creationId="{7D410DCB-C0A7-75A7-4513-7F3C8095923C}"/>
          </ac:cxnSpMkLst>
        </pc:cxnChg>
        <pc:cxnChg chg="add mod">
          <ac:chgData name="Elif Elcin Gunay" userId="81ff3327-dfee-4411-8c6d-316b7988a729" providerId="ADAL" clId="{8FA8041F-4903-40D8-9D85-DBB7B372C822}" dt="2026-06-06T15:57:17.431" v="17075" actId="1037"/>
          <ac:cxnSpMkLst>
            <pc:docMk/>
            <pc:sldMk cId="2895307608" sldId="329"/>
            <ac:cxnSpMk id="32" creationId="{EFF90292-39F9-D4E0-7AA7-2819F261CE96}"/>
          </ac:cxnSpMkLst>
        </pc:cxnChg>
        <pc:cxnChg chg="add mod">
          <ac:chgData name="Elif Elcin Gunay" userId="81ff3327-dfee-4411-8c6d-316b7988a729" providerId="ADAL" clId="{8FA8041F-4903-40D8-9D85-DBB7B372C822}" dt="2026-06-06T15:57:17.431" v="17075" actId="1037"/>
          <ac:cxnSpMkLst>
            <pc:docMk/>
            <pc:sldMk cId="2895307608" sldId="329"/>
            <ac:cxnSpMk id="34" creationId="{4AD5C0AA-4631-2E0F-9E56-4960B0CB896B}"/>
          </ac:cxnSpMkLst>
        </pc:cxnChg>
        <pc:cxnChg chg="add">
          <ac:chgData name="Elif Elcin Gunay" userId="81ff3327-dfee-4411-8c6d-316b7988a729" providerId="ADAL" clId="{8FA8041F-4903-40D8-9D85-DBB7B372C822}" dt="2026-06-06T15:56:35.538" v="17070" actId="11529"/>
          <ac:cxnSpMkLst>
            <pc:docMk/>
            <pc:sldMk cId="2895307608" sldId="329"/>
            <ac:cxnSpMk id="36" creationId="{544238CB-FE1C-BFBB-9BE4-008FD8B9D970}"/>
          </ac:cxnSpMkLst>
        </pc:cxnChg>
        <pc:cxnChg chg="add">
          <ac:chgData name="Elif Elcin Gunay" userId="81ff3327-dfee-4411-8c6d-316b7988a729" providerId="ADAL" clId="{8FA8041F-4903-40D8-9D85-DBB7B372C822}" dt="2026-06-06T15:56:39.212" v="17071" actId="11529"/>
          <ac:cxnSpMkLst>
            <pc:docMk/>
            <pc:sldMk cId="2895307608" sldId="329"/>
            <ac:cxnSpMk id="38" creationId="{B4B0F4FB-DC37-B014-7E5A-B1E86D94ECEA}"/>
          </ac:cxnSpMkLst>
        </pc:cxnChg>
      </pc:sldChg>
      <pc:sldChg chg="modSp add mod">
        <pc:chgData name="Elif Elcin Gunay" userId="81ff3327-dfee-4411-8c6d-316b7988a729" providerId="ADAL" clId="{8FA8041F-4903-40D8-9D85-DBB7B372C822}" dt="2026-06-02T18:41:16.349" v="12265" actId="1076"/>
        <pc:sldMkLst>
          <pc:docMk/>
          <pc:sldMk cId="1323548223" sldId="331"/>
        </pc:sldMkLst>
        <pc:spChg chg="mod">
          <ac:chgData name="Elif Elcin Gunay" userId="81ff3327-dfee-4411-8c6d-316b7988a729" providerId="ADAL" clId="{8FA8041F-4903-40D8-9D85-DBB7B372C822}" dt="2026-06-02T18:40:56.051" v="12260"/>
          <ac:spMkLst>
            <pc:docMk/>
            <pc:sldMk cId="1323548223" sldId="331"/>
            <ac:spMk id="2" creationId="{9112046A-891F-1C07-025F-5A23B9888E6D}"/>
          </ac:spMkLst>
        </pc:spChg>
        <pc:spChg chg="mod">
          <ac:chgData name="Elif Elcin Gunay" userId="81ff3327-dfee-4411-8c6d-316b7988a729" providerId="ADAL" clId="{8FA8041F-4903-40D8-9D85-DBB7B372C822}" dt="2026-06-02T18:41:08.554" v="12264" actId="14100"/>
          <ac:spMkLst>
            <pc:docMk/>
            <pc:sldMk cId="1323548223" sldId="331"/>
            <ac:spMk id="3" creationId="{6131536B-0383-C224-169A-2B360DB888C6}"/>
          </ac:spMkLst>
        </pc:spChg>
        <pc:spChg chg="mod">
          <ac:chgData name="Elif Elcin Gunay" userId="81ff3327-dfee-4411-8c6d-316b7988a729" providerId="ADAL" clId="{8FA8041F-4903-40D8-9D85-DBB7B372C822}" dt="2026-06-02T18:41:16.349" v="12265" actId="1076"/>
          <ac:spMkLst>
            <pc:docMk/>
            <pc:sldMk cId="1323548223" sldId="331"/>
            <ac:spMk id="4" creationId="{9402CF56-F520-D602-0E0B-FE9F30D43FE1}"/>
          </ac:spMkLst>
        </pc:spChg>
      </pc:sldChg>
      <pc:sldChg chg="add del ord">
        <pc:chgData name="Elif Elcin Gunay" userId="81ff3327-dfee-4411-8c6d-316b7988a729" providerId="ADAL" clId="{8FA8041F-4903-40D8-9D85-DBB7B372C822}" dt="2026-06-09T16:24:37.360" v="21782" actId="47"/>
        <pc:sldMkLst>
          <pc:docMk/>
          <pc:sldMk cId="2874662757" sldId="333"/>
        </pc:sldMkLst>
      </pc:sldChg>
      <pc:sldChg chg="delSp modSp add del mod ord">
        <pc:chgData name="Elif Elcin Gunay" userId="81ff3327-dfee-4411-8c6d-316b7988a729" providerId="ADAL" clId="{8FA8041F-4903-40D8-9D85-DBB7B372C822}" dt="2026-06-09T16:24:37.360" v="21782" actId="47"/>
        <pc:sldMkLst>
          <pc:docMk/>
          <pc:sldMk cId="1888007480" sldId="334"/>
        </pc:sldMkLst>
        <pc:spChg chg="mod">
          <ac:chgData name="Elif Elcin Gunay" userId="81ff3327-dfee-4411-8c6d-316b7988a729" providerId="ADAL" clId="{8FA8041F-4903-40D8-9D85-DBB7B372C822}" dt="2026-06-02T21:38:21.602" v="13843" actId="20577"/>
          <ac:spMkLst>
            <pc:docMk/>
            <pc:sldMk cId="1888007480" sldId="334"/>
            <ac:spMk id="7" creationId="{16022B91-6ED8-5C1F-DD9E-73868C394EF6}"/>
          </ac:spMkLst>
        </pc:spChg>
        <pc:spChg chg="mod">
          <ac:chgData name="Elif Elcin Gunay" userId="81ff3327-dfee-4411-8c6d-316b7988a729" providerId="ADAL" clId="{8FA8041F-4903-40D8-9D85-DBB7B372C822}" dt="2026-06-02T21:38:33.151" v="13846" actId="14100"/>
          <ac:spMkLst>
            <pc:docMk/>
            <pc:sldMk cId="1888007480" sldId="334"/>
            <ac:spMk id="12" creationId="{181DE543-1333-50C6-35F6-2C5B4579554E}"/>
          </ac:spMkLst>
        </pc:spChg>
      </pc:sldChg>
      <pc:sldChg chg="addSp delSp modSp add del mod ord">
        <pc:chgData name="Elif Elcin Gunay" userId="81ff3327-dfee-4411-8c6d-316b7988a729" providerId="ADAL" clId="{8FA8041F-4903-40D8-9D85-DBB7B372C822}" dt="2026-06-09T16:24:37.360" v="21782" actId="47"/>
        <pc:sldMkLst>
          <pc:docMk/>
          <pc:sldMk cId="458560652" sldId="335"/>
        </pc:sldMkLst>
        <pc:spChg chg="add del mod">
          <ac:chgData name="Elif Elcin Gunay" userId="81ff3327-dfee-4411-8c6d-316b7988a729" providerId="ADAL" clId="{8FA8041F-4903-40D8-9D85-DBB7B372C822}" dt="2026-06-04T18:56:10.401" v="13878"/>
          <ac:spMkLst>
            <pc:docMk/>
            <pc:sldMk cId="458560652" sldId="335"/>
            <ac:spMk id="4" creationId="{00741EE9-7AF8-7602-6DA0-6FF5FB33EC16}"/>
          </ac:spMkLst>
        </pc:spChg>
        <pc:spChg chg="mod">
          <ac:chgData name="Elif Elcin Gunay" userId="81ff3327-dfee-4411-8c6d-316b7988a729" providerId="ADAL" clId="{8FA8041F-4903-40D8-9D85-DBB7B372C822}" dt="2026-06-04T18:55:07.310" v="13868" actId="20577"/>
          <ac:spMkLst>
            <pc:docMk/>
            <pc:sldMk cId="458560652" sldId="335"/>
            <ac:spMk id="7" creationId="{B2D40637-05CC-EA5C-86C4-D71286AA32DA}"/>
          </ac:spMkLst>
        </pc:spChg>
        <pc:spChg chg="mod">
          <ac:chgData name="Elif Elcin Gunay" userId="81ff3327-dfee-4411-8c6d-316b7988a729" providerId="ADAL" clId="{8FA8041F-4903-40D8-9D85-DBB7B372C822}" dt="2026-06-05T17:58:09.901" v="14889" actId="13926"/>
          <ac:spMkLst>
            <pc:docMk/>
            <pc:sldMk cId="458560652" sldId="335"/>
            <ac:spMk id="11" creationId="{F380D096-DC42-4735-3E44-70384D03B92A}"/>
          </ac:spMkLst>
        </pc:spChg>
        <pc:picChg chg="add mod modCrop">
          <ac:chgData name="Elif Elcin Gunay" userId="81ff3327-dfee-4411-8c6d-316b7988a729" providerId="ADAL" clId="{8FA8041F-4903-40D8-9D85-DBB7B372C822}" dt="2026-06-04T19:01:52.215" v="13974" actId="1076"/>
          <ac:picMkLst>
            <pc:docMk/>
            <pc:sldMk cId="458560652" sldId="335"/>
            <ac:picMk id="9" creationId="{4BD580A4-81AF-8235-0FB2-074FA26AC7D7}"/>
          </ac:picMkLst>
        </pc:picChg>
      </pc:sldChg>
      <pc:sldChg chg="add del">
        <pc:chgData name="Elif Elcin Gunay" userId="81ff3327-dfee-4411-8c6d-316b7988a729" providerId="ADAL" clId="{8FA8041F-4903-40D8-9D85-DBB7B372C822}" dt="2026-06-08T00:53:09.365" v="20098" actId="47"/>
        <pc:sldMkLst>
          <pc:docMk/>
          <pc:sldMk cId="3089607990" sldId="337"/>
        </pc:sldMkLst>
      </pc:sldChg>
      <pc:sldChg chg="modSp new del mod ord">
        <pc:chgData name="Elif Elcin Gunay" userId="81ff3327-dfee-4411-8c6d-316b7988a729" providerId="ADAL" clId="{8FA8041F-4903-40D8-9D85-DBB7B372C822}" dt="2026-06-09T16:24:37.360" v="21782" actId="47"/>
        <pc:sldMkLst>
          <pc:docMk/>
          <pc:sldMk cId="459711585" sldId="338"/>
        </pc:sldMkLst>
        <pc:spChg chg="mod">
          <ac:chgData name="Elif Elcin Gunay" userId="81ff3327-dfee-4411-8c6d-316b7988a729" providerId="ADAL" clId="{8FA8041F-4903-40D8-9D85-DBB7B372C822}" dt="2026-06-05T18:54:29.238" v="16545" actId="20577"/>
          <ac:spMkLst>
            <pc:docMk/>
            <pc:sldMk cId="459711585" sldId="338"/>
            <ac:spMk id="2" creationId="{8A9D00D9-0E77-A3E8-4D55-8F70FFCB6368}"/>
          </ac:spMkLst>
        </pc:spChg>
      </pc:sldChg>
      <pc:sldChg chg="delSp modSp new mod">
        <pc:chgData name="Elif Elcin Gunay" userId="81ff3327-dfee-4411-8c6d-316b7988a729" providerId="ADAL" clId="{8FA8041F-4903-40D8-9D85-DBB7B372C822}" dt="2026-06-09T16:07:05.298" v="21585" actId="207"/>
        <pc:sldMkLst>
          <pc:docMk/>
          <pc:sldMk cId="722222736" sldId="339"/>
        </pc:sldMkLst>
        <pc:spChg chg="mod">
          <ac:chgData name="Elif Elcin Gunay" userId="81ff3327-dfee-4411-8c6d-316b7988a729" providerId="ADAL" clId="{8FA8041F-4903-40D8-9D85-DBB7B372C822}" dt="2026-06-09T16:07:05.298" v="21585" actId="207"/>
          <ac:spMkLst>
            <pc:docMk/>
            <pc:sldMk cId="722222736" sldId="339"/>
            <ac:spMk id="2" creationId="{F923855D-C64F-BF0E-C27F-2518B2CC8AB7}"/>
          </ac:spMkLst>
        </pc:spChg>
        <pc:spChg chg="del mod">
          <ac:chgData name="Elif Elcin Gunay" userId="81ff3327-dfee-4411-8c6d-316b7988a729" providerId="ADAL" clId="{8FA8041F-4903-40D8-9D85-DBB7B372C822}" dt="2026-06-09T15:07:43.924" v="21569" actId="478"/>
          <ac:spMkLst>
            <pc:docMk/>
            <pc:sldMk cId="722222736" sldId="339"/>
            <ac:spMk id="3" creationId="{5FCBA5E2-B40D-0003-7F6D-4D91763EAB6A}"/>
          </ac:spMkLst>
        </pc:spChg>
      </pc:sldChg>
      <pc:sldChg chg="addSp delSp modSp add mod ord modAnim modNotesTx">
        <pc:chgData name="Elif Elcin Gunay" userId="81ff3327-dfee-4411-8c6d-316b7988a729" providerId="ADAL" clId="{8FA8041F-4903-40D8-9D85-DBB7B372C822}" dt="2026-06-09T16:22:04.264" v="21746" actId="6549"/>
        <pc:sldMkLst>
          <pc:docMk/>
          <pc:sldMk cId="511071695" sldId="341"/>
        </pc:sldMkLst>
        <pc:spChg chg="mod ord">
          <ac:chgData name="Elif Elcin Gunay" userId="81ff3327-dfee-4411-8c6d-316b7988a729" providerId="ADAL" clId="{8FA8041F-4903-40D8-9D85-DBB7B372C822}" dt="2026-06-06T16:03:10.284" v="17129" actId="1076"/>
          <ac:spMkLst>
            <pc:docMk/>
            <pc:sldMk cId="511071695" sldId="341"/>
            <ac:spMk id="3" creationId="{A40E0F97-6D55-68C9-5D79-C8DEC1E42FC2}"/>
          </ac:spMkLst>
        </pc:spChg>
        <pc:spChg chg="mod">
          <ac:chgData name="Elif Elcin Gunay" userId="81ff3327-dfee-4411-8c6d-316b7988a729" providerId="ADAL" clId="{8FA8041F-4903-40D8-9D85-DBB7B372C822}" dt="2026-06-06T16:00:12.911" v="17102" actId="21"/>
          <ac:spMkLst>
            <pc:docMk/>
            <pc:sldMk cId="511071695" sldId="341"/>
            <ac:spMk id="7" creationId="{8C4BF0EC-9F16-A075-2EFA-9814BCCD3A1A}"/>
          </ac:spMkLst>
        </pc:spChg>
        <pc:spChg chg="mod ord">
          <ac:chgData name="Elif Elcin Gunay" userId="81ff3327-dfee-4411-8c6d-316b7988a729" providerId="ADAL" clId="{8FA8041F-4903-40D8-9D85-DBB7B372C822}" dt="2026-06-07T19:28:21.063" v="18236" actId="1076"/>
          <ac:spMkLst>
            <pc:docMk/>
            <pc:sldMk cId="511071695" sldId="341"/>
            <ac:spMk id="12" creationId="{D8F71078-80CD-B0EF-C130-3EA2B60EFDC7}"/>
          </ac:spMkLst>
        </pc:spChg>
        <pc:spChg chg="mod ord">
          <ac:chgData name="Elif Elcin Gunay" userId="81ff3327-dfee-4411-8c6d-316b7988a729" providerId="ADAL" clId="{8FA8041F-4903-40D8-9D85-DBB7B372C822}" dt="2026-06-09T13:22:58.536" v="21235" actId="20577"/>
          <ac:spMkLst>
            <pc:docMk/>
            <pc:sldMk cId="511071695" sldId="341"/>
            <ac:spMk id="16" creationId="{22B42285-7E12-D03C-B56F-41CFB8C9B6B1}"/>
          </ac:spMkLst>
        </pc:spChg>
        <pc:spChg chg="mod ord">
          <ac:chgData name="Elif Elcin Gunay" userId="81ff3327-dfee-4411-8c6d-316b7988a729" providerId="ADAL" clId="{8FA8041F-4903-40D8-9D85-DBB7B372C822}" dt="2026-06-07T19:28:26.381" v="18237" actId="1076"/>
          <ac:spMkLst>
            <pc:docMk/>
            <pc:sldMk cId="511071695" sldId="341"/>
            <ac:spMk id="17" creationId="{DD58BFB4-08A4-8EFD-5FD6-4BDE678A7502}"/>
          </ac:spMkLst>
        </pc:spChg>
        <pc:spChg chg="mod ord">
          <ac:chgData name="Elif Elcin Gunay" userId="81ff3327-dfee-4411-8c6d-316b7988a729" providerId="ADAL" clId="{8FA8041F-4903-40D8-9D85-DBB7B372C822}" dt="2026-06-06T16:04:07.670" v="17141" actId="166"/>
          <ac:spMkLst>
            <pc:docMk/>
            <pc:sldMk cId="511071695" sldId="341"/>
            <ac:spMk id="25" creationId="{F3CA043C-C672-C6AE-AC98-4E6D1F5CA215}"/>
          </ac:spMkLst>
        </pc:spChg>
        <pc:picChg chg="add mod">
          <ac:chgData name="Elif Elcin Gunay" userId="81ff3327-dfee-4411-8c6d-316b7988a729" providerId="ADAL" clId="{8FA8041F-4903-40D8-9D85-DBB7B372C822}" dt="2026-06-06T16:03:15.370" v="17130" actId="1076"/>
          <ac:picMkLst>
            <pc:docMk/>
            <pc:sldMk cId="511071695" sldId="341"/>
            <ac:picMk id="21" creationId="{8CB03B45-16BD-56BA-BCA7-56821AB2176E}"/>
          </ac:picMkLst>
        </pc:picChg>
        <pc:picChg chg="add mod modCrop">
          <ac:chgData name="Elif Elcin Gunay" userId="81ff3327-dfee-4411-8c6d-316b7988a729" providerId="ADAL" clId="{8FA8041F-4903-40D8-9D85-DBB7B372C822}" dt="2026-06-06T16:03:46.679" v="17137" actId="1076"/>
          <ac:picMkLst>
            <pc:docMk/>
            <pc:sldMk cId="511071695" sldId="341"/>
            <ac:picMk id="27" creationId="{14091EEF-083E-CAA0-2017-20D9742E58FC}"/>
          </ac:picMkLst>
        </pc:picChg>
      </pc:sldChg>
      <pc:sldChg chg="addSp delSp modSp add mod">
        <pc:chgData name="Elif Elcin Gunay" userId="81ff3327-dfee-4411-8c6d-316b7988a729" providerId="ADAL" clId="{8FA8041F-4903-40D8-9D85-DBB7B372C822}" dt="2026-06-09T13:35:12.487" v="21299" actId="14100"/>
        <pc:sldMkLst>
          <pc:docMk/>
          <pc:sldMk cId="745194420" sldId="344"/>
        </pc:sldMkLst>
        <pc:spChg chg="mod">
          <ac:chgData name="Elif Elcin Gunay" userId="81ff3327-dfee-4411-8c6d-316b7988a729" providerId="ADAL" clId="{8FA8041F-4903-40D8-9D85-DBB7B372C822}" dt="2026-06-09T13:35:12.487" v="21299" actId="14100"/>
          <ac:spMkLst>
            <pc:docMk/>
            <pc:sldMk cId="745194420" sldId="344"/>
            <ac:spMk id="11" creationId="{9DD62624-83CA-6AB1-9675-173B89B4551D}"/>
          </ac:spMkLst>
        </pc:spChg>
        <pc:picChg chg="add mod">
          <ac:chgData name="Elif Elcin Gunay" userId="81ff3327-dfee-4411-8c6d-316b7988a729" providerId="ADAL" clId="{8FA8041F-4903-40D8-9D85-DBB7B372C822}" dt="2026-06-07T19:43:32.123" v="18397" actId="1076"/>
          <ac:picMkLst>
            <pc:docMk/>
            <pc:sldMk cId="745194420" sldId="344"/>
            <ac:picMk id="4" creationId="{749AE09A-0F25-A7DF-6881-1ABC723CD7E7}"/>
          </ac:picMkLst>
        </pc:picChg>
      </pc:sldChg>
      <pc:sldChg chg="addSp delSp modSp add mod modNotesTx">
        <pc:chgData name="Elif Elcin Gunay" userId="81ff3327-dfee-4411-8c6d-316b7988a729" providerId="ADAL" clId="{8FA8041F-4903-40D8-9D85-DBB7B372C822}" dt="2026-06-09T16:23:16.128" v="21761" actId="6549"/>
        <pc:sldMkLst>
          <pc:docMk/>
          <pc:sldMk cId="532304855" sldId="345"/>
        </pc:sldMkLst>
        <pc:spChg chg="mod">
          <ac:chgData name="Elif Elcin Gunay" userId="81ff3327-dfee-4411-8c6d-316b7988a729" providerId="ADAL" clId="{8FA8041F-4903-40D8-9D85-DBB7B372C822}" dt="2026-06-07T20:53:08.167" v="19447" actId="20577"/>
          <ac:spMkLst>
            <pc:docMk/>
            <pc:sldMk cId="532304855" sldId="345"/>
            <ac:spMk id="7" creationId="{D09C9B9B-955D-0207-2311-BF78C786D8A6}"/>
          </ac:spMkLst>
        </pc:spChg>
        <pc:picChg chg="add mod modCrop">
          <ac:chgData name="Elif Elcin Gunay" userId="81ff3327-dfee-4411-8c6d-316b7988a729" providerId="ADAL" clId="{8FA8041F-4903-40D8-9D85-DBB7B372C822}" dt="2026-06-07T21:36:38.107" v="19620" actId="1076"/>
          <ac:picMkLst>
            <pc:docMk/>
            <pc:sldMk cId="532304855" sldId="345"/>
            <ac:picMk id="41" creationId="{42F8246C-7C58-0DDE-8568-45BD0521F008}"/>
          </ac:picMkLst>
        </pc:picChg>
      </pc:sldChg>
      <pc:sldChg chg="addSp delSp modSp add mod">
        <pc:chgData name="Elif Elcin Gunay" userId="81ff3327-dfee-4411-8c6d-316b7988a729" providerId="ADAL" clId="{8FA8041F-4903-40D8-9D85-DBB7B372C822}" dt="2026-06-09T13:36:28.714" v="21310" actId="313"/>
        <pc:sldMkLst>
          <pc:docMk/>
          <pc:sldMk cId="3146719508" sldId="346"/>
        </pc:sldMkLst>
        <pc:spChg chg="mod">
          <ac:chgData name="Elif Elcin Gunay" userId="81ff3327-dfee-4411-8c6d-316b7988a729" providerId="ADAL" clId="{8FA8041F-4903-40D8-9D85-DBB7B372C822}" dt="2026-06-07T19:47:11.047" v="18433"/>
          <ac:spMkLst>
            <pc:docMk/>
            <pc:sldMk cId="3146719508" sldId="346"/>
            <ac:spMk id="7" creationId="{64431D3B-CD28-8FCA-6012-BC4A1FD6758B}"/>
          </ac:spMkLst>
        </pc:spChg>
        <pc:spChg chg="mod">
          <ac:chgData name="Elif Elcin Gunay" userId="81ff3327-dfee-4411-8c6d-316b7988a729" providerId="ADAL" clId="{8FA8041F-4903-40D8-9D85-DBB7B372C822}" dt="2026-06-09T13:36:28.714" v="21310" actId="313"/>
          <ac:spMkLst>
            <pc:docMk/>
            <pc:sldMk cId="3146719508" sldId="346"/>
            <ac:spMk id="11" creationId="{801BFAA4-4F0D-87B9-0515-17488C231AC8}"/>
          </ac:spMkLst>
        </pc:spChg>
        <pc:spChg chg="add mod">
          <ac:chgData name="Elif Elcin Gunay" userId="81ff3327-dfee-4411-8c6d-316b7988a729" providerId="ADAL" clId="{8FA8041F-4903-40D8-9D85-DBB7B372C822}" dt="2026-06-07T19:48:11.161" v="18446" actId="1076"/>
          <ac:spMkLst>
            <pc:docMk/>
            <pc:sldMk cId="3146719508" sldId="346"/>
            <ac:spMk id="16" creationId="{CA69240F-C0E5-4066-F00D-6284D3944FED}"/>
          </ac:spMkLst>
        </pc:spChg>
        <pc:picChg chg="add mod">
          <ac:chgData name="Elif Elcin Gunay" userId="81ff3327-dfee-4411-8c6d-316b7988a729" providerId="ADAL" clId="{8FA8041F-4903-40D8-9D85-DBB7B372C822}" dt="2026-06-07T19:48:00.837" v="18444" actId="1076"/>
          <ac:picMkLst>
            <pc:docMk/>
            <pc:sldMk cId="3146719508" sldId="346"/>
            <ac:picMk id="10" creationId="{AAA98B2A-42DB-14FF-47F6-B39A70A7810F}"/>
          </ac:picMkLst>
        </pc:picChg>
      </pc:sldChg>
      <pc:sldChg chg="addSp delSp modSp add mod ord modAnim modNotesTx">
        <pc:chgData name="Elif Elcin Gunay" userId="81ff3327-dfee-4411-8c6d-316b7988a729" providerId="ADAL" clId="{8FA8041F-4903-40D8-9D85-DBB7B372C822}" dt="2026-06-09T16:22:45.140" v="21753" actId="6549"/>
        <pc:sldMkLst>
          <pc:docMk/>
          <pc:sldMk cId="79077749" sldId="347"/>
        </pc:sldMkLst>
        <pc:spChg chg="add mod">
          <ac:chgData name="Elif Elcin Gunay" userId="81ff3327-dfee-4411-8c6d-316b7988a729" providerId="ADAL" clId="{8FA8041F-4903-40D8-9D85-DBB7B372C822}" dt="2026-06-07T20:23:37.801" v="19244" actId="20577"/>
          <ac:spMkLst>
            <pc:docMk/>
            <pc:sldMk cId="79077749" sldId="347"/>
            <ac:spMk id="3" creationId="{96201A04-F910-270C-4C9E-3696DEDBF820}"/>
          </ac:spMkLst>
        </pc:spChg>
        <pc:spChg chg="add mod">
          <ac:chgData name="Elif Elcin Gunay" userId="81ff3327-dfee-4411-8c6d-316b7988a729" providerId="ADAL" clId="{8FA8041F-4903-40D8-9D85-DBB7B372C822}" dt="2026-06-07T20:16:41.915" v="19124" actId="1076"/>
          <ac:spMkLst>
            <pc:docMk/>
            <pc:sldMk cId="79077749" sldId="347"/>
            <ac:spMk id="15" creationId="{57D35698-3B88-E9EF-194C-6D3A8155612B}"/>
          </ac:spMkLst>
        </pc:spChg>
        <pc:spChg chg="add mod">
          <ac:chgData name="Elif Elcin Gunay" userId="81ff3327-dfee-4411-8c6d-316b7988a729" providerId="ADAL" clId="{8FA8041F-4903-40D8-9D85-DBB7B372C822}" dt="2026-06-07T20:13:30.425" v="19057" actId="207"/>
          <ac:spMkLst>
            <pc:docMk/>
            <pc:sldMk cId="79077749" sldId="347"/>
            <ac:spMk id="18" creationId="{F5FB6D8F-E923-E4EA-1A2D-01944F69A5E3}"/>
          </ac:spMkLst>
        </pc:spChg>
        <pc:spChg chg="add mod">
          <ac:chgData name="Elif Elcin Gunay" userId="81ff3327-dfee-4411-8c6d-316b7988a729" providerId="ADAL" clId="{8FA8041F-4903-40D8-9D85-DBB7B372C822}" dt="2026-06-07T20:16:39.775" v="19123" actId="1076"/>
          <ac:spMkLst>
            <pc:docMk/>
            <pc:sldMk cId="79077749" sldId="347"/>
            <ac:spMk id="28" creationId="{7D7ACAC0-F802-34C6-CF8B-EA925E231A36}"/>
          </ac:spMkLst>
        </pc:spChg>
        <pc:spChg chg="add mod">
          <ac:chgData name="Elif Elcin Gunay" userId="81ff3327-dfee-4411-8c6d-316b7988a729" providerId="ADAL" clId="{8FA8041F-4903-40D8-9D85-DBB7B372C822}" dt="2026-06-07T20:16:06.010" v="19105" actId="14100"/>
          <ac:spMkLst>
            <pc:docMk/>
            <pc:sldMk cId="79077749" sldId="347"/>
            <ac:spMk id="31" creationId="{5F086D72-8943-CE1A-F8DB-6D6CC5A7830D}"/>
          </ac:spMkLst>
        </pc:spChg>
        <pc:picChg chg="add mod modCrop">
          <ac:chgData name="Elif Elcin Gunay" userId="81ff3327-dfee-4411-8c6d-316b7988a729" providerId="ADAL" clId="{8FA8041F-4903-40D8-9D85-DBB7B372C822}" dt="2026-06-07T20:12:38.367" v="19045" actId="14100"/>
          <ac:picMkLst>
            <pc:docMk/>
            <pc:sldMk cId="79077749" sldId="347"/>
            <ac:picMk id="13" creationId="{478BC692-8EEB-1029-C900-8F3E1DF4F2FF}"/>
          </ac:picMkLst>
        </pc:picChg>
        <pc:picChg chg="add mod">
          <ac:chgData name="Elif Elcin Gunay" userId="81ff3327-dfee-4411-8c6d-316b7988a729" providerId="ADAL" clId="{8FA8041F-4903-40D8-9D85-DBB7B372C822}" dt="2026-06-07T20:12:56.216" v="19050" actId="1036"/>
          <ac:picMkLst>
            <pc:docMk/>
            <pc:sldMk cId="79077749" sldId="347"/>
            <ac:picMk id="27" creationId="{A1253215-9447-381D-6BD6-D22822B365A9}"/>
          </ac:picMkLst>
        </pc:picChg>
        <pc:picChg chg="add mod">
          <ac:chgData name="Elif Elcin Gunay" userId="81ff3327-dfee-4411-8c6d-316b7988a729" providerId="ADAL" clId="{8FA8041F-4903-40D8-9D85-DBB7B372C822}" dt="2026-06-07T20:12:58.638" v="19051" actId="1076"/>
          <ac:picMkLst>
            <pc:docMk/>
            <pc:sldMk cId="79077749" sldId="347"/>
            <ac:picMk id="30" creationId="{06556438-EF72-4328-DEE1-B5E22CA1943A}"/>
          </ac:picMkLst>
        </pc:picChg>
      </pc:sldChg>
      <pc:sldChg chg="addSp delSp modSp add mod modNotesTx">
        <pc:chgData name="Elif Elcin Gunay" userId="81ff3327-dfee-4411-8c6d-316b7988a729" providerId="ADAL" clId="{8FA8041F-4903-40D8-9D85-DBB7B372C822}" dt="2026-06-09T16:23:18.676" v="21762" actId="6549"/>
        <pc:sldMkLst>
          <pc:docMk/>
          <pc:sldMk cId="2243743550" sldId="348"/>
        </pc:sldMkLst>
        <pc:spChg chg="add del mod">
          <ac:chgData name="Elif Elcin Gunay" userId="81ff3327-dfee-4411-8c6d-316b7988a729" providerId="ADAL" clId="{8FA8041F-4903-40D8-9D85-DBB7B372C822}" dt="2026-06-09T14:51:39.148" v="21525" actId="478"/>
          <ac:spMkLst>
            <pc:docMk/>
            <pc:sldMk cId="2243743550" sldId="348"/>
            <ac:spMk id="2" creationId="{3179A490-B222-4D45-8D5C-B998AC43D4AA}"/>
          </ac:spMkLst>
        </pc:spChg>
        <pc:spChg chg="mod">
          <ac:chgData name="Elif Elcin Gunay" userId="81ff3327-dfee-4411-8c6d-316b7988a729" providerId="ADAL" clId="{8FA8041F-4903-40D8-9D85-DBB7B372C822}" dt="2026-06-09T14:51:44.009" v="21526" actId="1076"/>
          <ac:spMkLst>
            <pc:docMk/>
            <pc:sldMk cId="2243743550" sldId="348"/>
            <ac:spMk id="11" creationId="{09F1F876-D293-0214-DB78-008C3AAFE722}"/>
          </ac:spMkLst>
        </pc:spChg>
        <pc:spChg chg="mod">
          <ac:chgData name="Elif Elcin Gunay" userId="81ff3327-dfee-4411-8c6d-316b7988a729" providerId="ADAL" clId="{8FA8041F-4903-40D8-9D85-DBB7B372C822}" dt="2026-06-07T21:36:49.497" v="19621" actId="1076"/>
          <ac:spMkLst>
            <pc:docMk/>
            <pc:sldMk cId="2243743550" sldId="348"/>
            <ac:spMk id="16" creationId="{D28F7AEE-6E9C-C6FD-ECD4-9CB0FBC88E46}"/>
          </ac:spMkLst>
        </pc:spChg>
        <pc:spChg chg="del">
          <ac:chgData name="Elif Elcin Gunay" userId="81ff3327-dfee-4411-8c6d-316b7988a729" providerId="ADAL" clId="{8FA8041F-4903-40D8-9D85-DBB7B372C822}" dt="2026-06-08T00:09:56.562" v="19636" actId="478"/>
          <ac:spMkLst>
            <pc:docMk/>
            <pc:sldMk cId="2243743550" sldId="348"/>
            <ac:spMk id="37" creationId="{6763C4C3-FD61-9BD1-39CA-103D24A86439}"/>
          </ac:spMkLst>
        </pc:spChg>
      </pc:sldChg>
      <pc:sldChg chg="addSp delSp modSp add mod modAnim modNotesTx">
        <pc:chgData name="Elif Elcin Gunay" userId="81ff3327-dfee-4411-8c6d-316b7988a729" providerId="ADAL" clId="{8FA8041F-4903-40D8-9D85-DBB7B372C822}" dt="2026-06-09T16:23:21.578" v="21763" actId="6549"/>
        <pc:sldMkLst>
          <pc:docMk/>
          <pc:sldMk cId="2681262294" sldId="349"/>
        </pc:sldMkLst>
        <pc:spChg chg="del">
          <ac:chgData name="Elif Elcin Gunay" userId="81ff3327-dfee-4411-8c6d-316b7988a729" providerId="ADAL" clId="{8FA8041F-4903-40D8-9D85-DBB7B372C822}" dt="2026-06-08T00:12:03.309" v="19649" actId="478"/>
          <ac:spMkLst>
            <pc:docMk/>
            <pc:sldMk cId="2681262294" sldId="349"/>
            <ac:spMk id="2" creationId="{FD07ECE3-F1EF-E0E8-59B9-A469E56DD6A5}"/>
          </ac:spMkLst>
        </pc:spChg>
        <pc:spChg chg="del mod">
          <ac:chgData name="Elif Elcin Gunay" userId="81ff3327-dfee-4411-8c6d-316b7988a729" providerId="ADAL" clId="{8FA8041F-4903-40D8-9D85-DBB7B372C822}" dt="2026-06-08T00:14:07.966" v="19688" actId="478"/>
          <ac:spMkLst>
            <pc:docMk/>
            <pc:sldMk cId="2681262294" sldId="349"/>
            <ac:spMk id="4" creationId="{335A9024-DCB0-8188-467E-C66E7C78DB31}"/>
          </ac:spMkLst>
        </pc:spChg>
        <pc:spChg chg="mod">
          <ac:chgData name="Elif Elcin Gunay" userId="81ff3327-dfee-4411-8c6d-316b7988a729" providerId="ADAL" clId="{8FA8041F-4903-40D8-9D85-DBB7B372C822}" dt="2026-06-08T00:14:04.181" v="19687" actId="14100"/>
          <ac:spMkLst>
            <pc:docMk/>
            <pc:sldMk cId="2681262294" sldId="349"/>
            <ac:spMk id="7" creationId="{28E586CB-B41D-E48B-93D1-E0AF72A6E3CF}"/>
          </ac:spMkLst>
        </pc:spChg>
        <pc:spChg chg="add mod">
          <ac:chgData name="Elif Elcin Gunay" userId="81ff3327-dfee-4411-8c6d-316b7988a729" providerId="ADAL" clId="{8FA8041F-4903-40D8-9D85-DBB7B372C822}" dt="2026-06-09T14:23:22.021" v="21497" actId="14100"/>
          <ac:spMkLst>
            <pc:docMk/>
            <pc:sldMk cId="2681262294" sldId="349"/>
            <ac:spMk id="8" creationId="{51BFC0AB-EE2F-D5D1-6548-2C6A85247858}"/>
          </ac:spMkLst>
        </pc:spChg>
        <pc:spChg chg="add">
          <ac:chgData name="Elif Elcin Gunay" userId="81ff3327-dfee-4411-8c6d-316b7988a729" providerId="ADAL" clId="{8FA8041F-4903-40D8-9D85-DBB7B372C822}" dt="2026-06-08T00:15:24.218" v="19692"/>
          <ac:spMkLst>
            <pc:docMk/>
            <pc:sldMk cId="2681262294" sldId="349"/>
            <ac:spMk id="9" creationId="{EDCD2806-201C-F855-2DAB-3BF47F71DCA8}"/>
          </ac:spMkLst>
        </pc:spChg>
        <pc:spChg chg="mod">
          <ac:chgData name="Elif Elcin Gunay" userId="81ff3327-dfee-4411-8c6d-316b7988a729" providerId="ADAL" clId="{8FA8041F-4903-40D8-9D85-DBB7B372C822}" dt="2026-06-09T14:24:07.998" v="21503" actId="14100"/>
          <ac:spMkLst>
            <pc:docMk/>
            <pc:sldMk cId="2681262294" sldId="349"/>
            <ac:spMk id="11" creationId="{3B3DF60E-A774-9188-12AE-BA99EEC35FE2}"/>
          </ac:spMkLst>
        </pc:spChg>
        <pc:spChg chg="del">
          <ac:chgData name="Elif Elcin Gunay" userId="81ff3327-dfee-4411-8c6d-316b7988a729" providerId="ADAL" clId="{8FA8041F-4903-40D8-9D85-DBB7B372C822}" dt="2026-06-08T00:12:06.961" v="19650" actId="478"/>
          <ac:spMkLst>
            <pc:docMk/>
            <pc:sldMk cId="2681262294" sldId="349"/>
            <ac:spMk id="16" creationId="{4FBBBB9E-9841-B28F-1E2F-41E88D582895}"/>
          </ac:spMkLst>
        </pc:spChg>
        <pc:spChg chg="add mod">
          <ac:chgData name="Elif Elcin Gunay" userId="81ff3327-dfee-4411-8c6d-316b7988a729" providerId="ADAL" clId="{8FA8041F-4903-40D8-9D85-DBB7B372C822}" dt="2026-06-09T14:23:07.977" v="21493" actId="164"/>
          <ac:spMkLst>
            <pc:docMk/>
            <pc:sldMk cId="2681262294" sldId="349"/>
            <ac:spMk id="17" creationId="{40B176B6-A189-77E0-BD99-3294E26D9005}"/>
          </ac:spMkLst>
        </pc:spChg>
        <pc:spChg chg="add mod">
          <ac:chgData name="Elif Elcin Gunay" userId="81ff3327-dfee-4411-8c6d-316b7988a729" providerId="ADAL" clId="{8FA8041F-4903-40D8-9D85-DBB7B372C822}" dt="2026-06-09T14:51:34.542" v="21524" actId="207"/>
          <ac:spMkLst>
            <pc:docMk/>
            <pc:sldMk cId="2681262294" sldId="349"/>
            <ac:spMk id="20" creationId="{64C8CE2D-318D-6D1B-32D1-819A76EFD08F}"/>
          </ac:spMkLst>
        </pc:spChg>
        <pc:grpChg chg="add del mod">
          <ac:chgData name="Elif Elcin Gunay" userId="81ff3327-dfee-4411-8c6d-316b7988a729" providerId="ADAL" clId="{8FA8041F-4903-40D8-9D85-DBB7B372C822}" dt="2026-06-09T14:23:43.607" v="21499" actId="478"/>
          <ac:grpSpMkLst>
            <pc:docMk/>
            <pc:sldMk cId="2681262294" sldId="349"/>
            <ac:grpSpMk id="22" creationId="{64457AFB-3131-E04F-EFE0-D6CE7FE08D7D}"/>
          </ac:grpSpMkLst>
        </pc:grpChg>
        <pc:grpChg chg="del">
          <ac:chgData name="Elif Elcin Gunay" userId="81ff3327-dfee-4411-8c6d-316b7988a729" providerId="ADAL" clId="{8FA8041F-4903-40D8-9D85-DBB7B372C822}" dt="2026-06-08T00:12:01.151" v="19648" actId="478"/>
          <ac:grpSpMkLst>
            <pc:docMk/>
            <pc:sldMk cId="2681262294" sldId="349"/>
            <ac:grpSpMk id="35" creationId="{AC1B5760-C71D-249D-7F52-A9EE77B6E990}"/>
          </ac:grpSpMkLst>
        </pc:grpChg>
        <pc:cxnChg chg="mod">
          <ac:chgData name="Elif Elcin Gunay" userId="81ff3327-dfee-4411-8c6d-316b7988a729" providerId="ADAL" clId="{8FA8041F-4903-40D8-9D85-DBB7B372C822}" dt="2026-06-08T00:12:01.151" v="19648" actId="478"/>
          <ac:cxnSpMkLst>
            <pc:docMk/>
            <pc:sldMk cId="2681262294" sldId="349"/>
            <ac:cxnSpMk id="21" creationId="{7AA7A066-7EF1-DADA-151A-4502BCB1298B}"/>
          </ac:cxnSpMkLst>
        </pc:cxnChg>
        <pc:cxnChg chg="mod">
          <ac:chgData name="Elif Elcin Gunay" userId="81ff3327-dfee-4411-8c6d-316b7988a729" providerId="ADAL" clId="{8FA8041F-4903-40D8-9D85-DBB7B372C822}" dt="2026-06-08T00:12:01.151" v="19648" actId="478"/>
          <ac:cxnSpMkLst>
            <pc:docMk/>
            <pc:sldMk cId="2681262294" sldId="349"/>
            <ac:cxnSpMk id="23" creationId="{E1A5601E-CAA5-23F8-A5E4-81BB4BD828C3}"/>
          </ac:cxnSpMkLst>
        </pc:cxnChg>
        <pc:cxnChg chg="mod">
          <ac:chgData name="Elif Elcin Gunay" userId="81ff3327-dfee-4411-8c6d-316b7988a729" providerId="ADAL" clId="{8FA8041F-4903-40D8-9D85-DBB7B372C822}" dt="2026-06-08T00:12:01.151" v="19648" actId="478"/>
          <ac:cxnSpMkLst>
            <pc:docMk/>
            <pc:sldMk cId="2681262294" sldId="349"/>
            <ac:cxnSpMk id="25" creationId="{6D5261E4-C02A-6A5F-EAC6-589D89FEB8C7}"/>
          </ac:cxnSpMkLst>
        </pc:cxnChg>
        <pc:cxnChg chg="mod">
          <ac:chgData name="Elif Elcin Gunay" userId="81ff3327-dfee-4411-8c6d-316b7988a729" providerId="ADAL" clId="{8FA8041F-4903-40D8-9D85-DBB7B372C822}" dt="2026-06-08T00:12:01.151" v="19648" actId="478"/>
          <ac:cxnSpMkLst>
            <pc:docMk/>
            <pc:sldMk cId="2681262294" sldId="349"/>
            <ac:cxnSpMk id="27" creationId="{CDBB60EB-8A19-355D-6548-CA277BE6500A}"/>
          </ac:cxnSpMkLst>
        </pc:cxnChg>
      </pc:sldChg>
      <pc:sldChg chg="addSp delSp modSp add mod modNotesTx">
        <pc:chgData name="Elif Elcin Gunay" userId="81ff3327-dfee-4411-8c6d-316b7988a729" providerId="ADAL" clId="{8FA8041F-4903-40D8-9D85-DBB7B372C822}" dt="2026-06-09T16:23:34.738" v="21767" actId="6549"/>
        <pc:sldMkLst>
          <pc:docMk/>
          <pc:sldMk cId="10795622" sldId="350"/>
        </pc:sldMkLst>
        <pc:spChg chg="del">
          <ac:chgData name="Elif Elcin Gunay" userId="81ff3327-dfee-4411-8c6d-316b7988a729" providerId="ADAL" clId="{8FA8041F-4903-40D8-9D85-DBB7B372C822}" dt="2026-06-08T00:20:29.527" v="19810" actId="478"/>
          <ac:spMkLst>
            <pc:docMk/>
            <pc:sldMk cId="10795622" sldId="350"/>
            <ac:spMk id="2" creationId="{8788F9AC-A96B-AD39-85BB-FA295251ABAD}"/>
          </ac:spMkLst>
        </pc:spChg>
        <pc:spChg chg="mod">
          <ac:chgData name="Elif Elcin Gunay" userId="81ff3327-dfee-4411-8c6d-316b7988a729" providerId="ADAL" clId="{8FA8041F-4903-40D8-9D85-DBB7B372C822}" dt="2026-06-08T00:20:26.564" v="19809" actId="20577"/>
          <ac:spMkLst>
            <pc:docMk/>
            <pc:sldMk cId="10795622" sldId="350"/>
            <ac:spMk id="7" creationId="{6764FDAB-AAF5-C3B5-594B-A09BD00D7235}"/>
          </ac:spMkLst>
        </pc:spChg>
        <pc:spChg chg="add del">
          <ac:chgData name="Elif Elcin Gunay" userId="81ff3327-dfee-4411-8c6d-316b7988a729" providerId="ADAL" clId="{8FA8041F-4903-40D8-9D85-DBB7B372C822}" dt="2026-06-08T00:19:16.156" v="19753" actId="22"/>
          <ac:spMkLst>
            <pc:docMk/>
            <pc:sldMk cId="10795622" sldId="350"/>
            <ac:spMk id="8" creationId="{9CFB70A1-92E0-E5E6-A103-4A1033E259B9}"/>
          </ac:spMkLst>
        </pc:spChg>
        <pc:spChg chg="mod">
          <ac:chgData name="Elif Elcin Gunay" userId="81ff3327-dfee-4411-8c6d-316b7988a729" providerId="ADAL" clId="{8FA8041F-4903-40D8-9D85-DBB7B372C822}" dt="2026-06-08T00:23:07.125" v="19915" actId="1076"/>
          <ac:spMkLst>
            <pc:docMk/>
            <pc:sldMk cId="10795622" sldId="350"/>
            <ac:spMk id="9" creationId="{A631B2C2-E910-28EF-5BC6-5E993386827B}"/>
          </ac:spMkLst>
        </pc:spChg>
        <pc:spChg chg="add del mod">
          <ac:chgData name="Elif Elcin Gunay" userId="81ff3327-dfee-4411-8c6d-316b7988a729" providerId="ADAL" clId="{8FA8041F-4903-40D8-9D85-DBB7B372C822}" dt="2026-06-08T00:20:32.304" v="19811" actId="478"/>
          <ac:spMkLst>
            <pc:docMk/>
            <pc:sldMk cId="10795622" sldId="350"/>
            <ac:spMk id="11" creationId="{E73A4ABE-A7CB-358B-03D6-A224491EFE4C}"/>
          </ac:spMkLst>
        </pc:spChg>
        <pc:graphicFrameChg chg="add mod modGraphic">
          <ac:chgData name="Elif Elcin Gunay" userId="81ff3327-dfee-4411-8c6d-316b7988a729" providerId="ADAL" clId="{8FA8041F-4903-40D8-9D85-DBB7B372C822}" dt="2026-06-08T00:23:09.281" v="19916" actId="14100"/>
          <ac:graphicFrameMkLst>
            <pc:docMk/>
            <pc:sldMk cId="10795622" sldId="350"/>
            <ac:graphicFrameMk id="12" creationId="{83F16000-A75F-E75E-2271-162AA6DA1EE8}"/>
          </ac:graphicFrameMkLst>
        </pc:graphicFrameChg>
        <pc:picChg chg="del">
          <ac:chgData name="Elif Elcin Gunay" userId="81ff3327-dfee-4411-8c6d-316b7988a729" providerId="ADAL" clId="{8FA8041F-4903-40D8-9D85-DBB7B372C822}" dt="2026-06-08T00:18:50.796" v="19750" actId="478"/>
          <ac:picMkLst>
            <pc:docMk/>
            <pc:sldMk cId="10795622" sldId="350"/>
            <ac:picMk id="4" creationId="{24571A72-061A-F24B-7931-7D304B3972A7}"/>
          </ac:picMkLst>
        </pc:picChg>
      </pc:sldChg>
      <pc:sldChg chg="add del">
        <pc:chgData name="Elif Elcin Gunay" userId="81ff3327-dfee-4411-8c6d-316b7988a729" providerId="ADAL" clId="{8FA8041F-4903-40D8-9D85-DBB7B372C822}" dt="2026-06-08T20:11:27.354" v="20852" actId="47"/>
        <pc:sldMkLst>
          <pc:docMk/>
          <pc:sldMk cId="2220710228" sldId="351"/>
        </pc:sldMkLst>
      </pc:sldChg>
      <pc:sldChg chg="addSp delSp modSp add mod">
        <pc:chgData name="Elif Elcin Gunay" userId="81ff3327-dfee-4411-8c6d-316b7988a729" providerId="ADAL" clId="{8FA8041F-4903-40D8-9D85-DBB7B372C822}" dt="2026-06-08T19:07:14.470" v="20542" actId="14100"/>
        <pc:sldMkLst>
          <pc:docMk/>
          <pc:sldMk cId="4075624316" sldId="352"/>
        </pc:sldMkLst>
        <pc:spChg chg="add mod">
          <ac:chgData name="Elif Elcin Gunay" userId="81ff3327-dfee-4411-8c6d-316b7988a729" providerId="ADAL" clId="{8FA8041F-4903-40D8-9D85-DBB7B372C822}" dt="2026-06-08T18:36:25.049" v="20311" actId="14100"/>
          <ac:spMkLst>
            <pc:docMk/>
            <pc:sldMk cId="4075624316" sldId="352"/>
            <ac:spMk id="2" creationId="{E79B2692-F44E-D6F6-91D8-B6E1A2237919}"/>
          </ac:spMkLst>
        </pc:spChg>
        <pc:spChg chg="del">
          <ac:chgData name="Elif Elcin Gunay" userId="81ff3327-dfee-4411-8c6d-316b7988a729" providerId="ADAL" clId="{8FA8041F-4903-40D8-9D85-DBB7B372C822}" dt="2026-06-08T18:29:53.402" v="20145" actId="478"/>
          <ac:spMkLst>
            <pc:docMk/>
            <pc:sldMk cId="4075624316" sldId="352"/>
            <ac:spMk id="11" creationId="{80A6AA17-DDB6-BAC4-030F-687A6BAE8737}"/>
          </ac:spMkLst>
        </pc:spChg>
        <pc:spChg chg="add mod">
          <ac:chgData name="Elif Elcin Gunay" userId="81ff3327-dfee-4411-8c6d-316b7988a729" providerId="ADAL" clId="{8FA8041F-4903-40D8-9D85-DBB7B372C822}" dt="2026-06-08T18:37:44.679" v="20335" actId="113"/>
          <ac:spMkLst>
            <pc:docMk/>
            <pc:sldMk cId="4075624316" sldId="352"/>
            <ac:spMk id="13" creationId="{B82E2809-EC56-C911-7A7A-577F235036D4}"/>
          </ac:spMkLst>
        </pc:spChg>
        <pc:spChg chg="add mod">
          <ac:chgData name="Elif Elcin Gunay" userId="81ff3327-dfee-4411-8c6d-316b7988a729" providerId="ADAL" clId="{8FA8041F-4903-40D8-9D85-DBB7B372C822}" dt="2026-06-08T18:37:10.218" v="20315" actId="1582"/>
          <ac:spMkLst>
            <pc:docMk/>
            <pc:sldMk cId="4075624316" sldId="352"/>
            <ac:spMk id="14" creationId="{2EF2E3EC-942A-5F12-1AEB-CA402BE9C373}"/>
          </ac:spMkLst>
        </pc:spChg>
        <pc:spChg chg="add mod">
          <ac:chgData name="Elif Elcin Gunay" userId="81ff3327-dfee-4411-8c6d-316b7988a729" providerId="ADAL" clId="{8FA8041F-4903-40D8-9D85-DBB7B372C822}" dt="2026-06-08T18:37:42.500" v="20334" actId="113"/>
          <ac:spMkLst>
            <pc:docMk/>
            <pc:sldMk cId="4075624316" sldId="352"/>
            <ac:spMk id="15" creationId="{DDAB8B30-A7A8-3CE3-8F23-C2D3EC75A56F}"/>
          </ac:spMkLst>
        </pc:spChg>
        <pc:picChg chg="del">
          <ac:chgData name="Elif Elcin Gunay" userId="81ff3327-dfee-4411-8c6d-316b7988a729" providerId="ADAL" clId="{8FA8041F-4903-40D8-9D85-DBB7B372C822}" dt="2026-06-08T18:29:54.210" v="20146" actId="478"/>
          <ac:picMkLst>
            <pc:docMk/>
            <pc:sldMk cId="4075624316" sldId="352"/>
            <ac:picMk id="38" creationId="{0DC88D1D-7E21-CCCB-A8E7-E2E31B5064DA}"/>
          </ac:picMkLst>
        </pc:picChg>
        <pc:picChg chg="add del mod">
          <ac:chgData name="Elif Elcin Gunay" userId="81ff3327-dfee-4411-8c6d-316b7988a729" providerId="ADAL" clId="{8FA8041F-4903-40D8-9D85-DBB7B372C822}" dt="2026-06-08T18:31:33.852" v="20149" actId="478"/>
          <ac:picMkLst>
            <pc:docMk/>
            <pc:sldMk cId="4075624316" sldId="352"/>
            <ac:picMk id="3074" creationId="{9BE717B5-3FA7-0354-8E07-9FCBD5304866}"/>
          </ac:picMkLst>
        </pc:picChg>
        <pc:picChg chg="add mod">
          <ac:chgData name="Elif Elcin Gunay" userId="81ff3327-dfee-4411-8c6d-316b7988a729" providerId="ADAL" clId="{8FA8041F-4903-40D8-9D85-DBB7B372C822}" dt="2026-06-08T18:34:03.767" v="20247" actId="1076"/>
          <ac:picMkLst>
            <pc:docMk/>
            <pc:sldMk cId="4075624316" sldId="352"/>
            <ac:picMk id="3076" creationId="{A804FF1F-6114-30D0-4F65-5C08C578C618}"/>
          </ac:picMkLst>
        </pc:picChg>
        <pc:picChg chg="add mod">
          <ac:chgData name="Elif Elcin Gunay" userId="81ff3327-dfee-4411-8c6d-316b7988a729" providerId="ADAL" clId="{8FA8041F-4903-40D8-9D85-DBB7B372C822}" dt="2026-06-08T18:35:31.781" v="20266" actId="1076"/>
          <ac:picMkLst>
            <pc:docMk/>
            <pc:sldMk cId="4075624316" sldId="352"/>
            <ac:picMk id="3078" creationId="{8A4B2E49-D3BB-11BC-A818-937615C87ECF}"/>
          </ac:picMkLst>
        </pc:picChg>
        <pc:cxnChg chg="add mod">
          <ac:chgData name="Elif Elcin Gunay" userId="81ff3327-dfee-4411-8c6d-316b7988a729" providerId="ADAL" clId="{8FA8041F-4903-40D8-9D85-DBB7B372C822}" dt="2026-06-08T19:07:14.470" v="20542" actId="14100"/>
          <ac:cxnSpMkLst>
            <pc:docMk/>
            <pc:sldMk cId="4075624316" sldId="352"/>
            <ac:cxnSpMk id="4" creationId="{7BE05628-BA5B-7FAD-17DD-DB5C482F6E54}"/>
          </ac:cxnSpMkLst>
        </pc:cxnChg>
        <pc:cxnChg chg="add mod">
          <ac:chgData name="Elif Elcin Gunay" userId="81ff3327-dfee-4411-8c6d-316b7988a729" providerId="ADAL" clId="{8FA8041F-4903-40D8-9D85-DBB7B372C822}" dt="2026-06-08T18:35:21.365" v="20260" actId="1035"/>
          <ac:cxnSpMkLst>
            <pc:docMk/>
            <pc:sldMk cId="4075624316" sldId="352"/>
            <ac:cxnSpMk id="9" creationId="{7A8D88F9-1FB5-2B0D-4908-46C3F0611E0F}"/>
          </ac:cxnSpMkLst>
        </pc:cxnChg>
        <pc:cxnChg chg="add">
          <ac:chgData name="Elif Elcin Gunay" userId="81ff3327-dfee-4411-8c6d-316b7988a729" providerId="ADAL" clId="{8FA8041F-4903-40D8-9D85-DBB7B372C822}" dt="2026-06-08T18:35:53.971" v="20267" actId="11529"/>
          <ac:cxnSpMkLst>
            <pc:docMk/>
            <pc:sldMk cId="4075624316" sldId="352"/>
            <ac:cxnSpMk id="12" creationId="{D7EF118E-F4A7-3531-4920-DB22836F74EB}"/>
          </ac:cxnSpMkLst>
        </pc:cxnChg>
      </pc:sldChg>
      <pc:sldChg chg="addSp delSp modSp add del mod">
        <pc:chgData name="Elif Elcin Gunay" userId="81ff3327-dfee-4411-8c6d-316b7988a729" providerId="ADAL" clId="{8FA8041F-4903-40D8-9D85-DBB7B372C822}" dt="2026-06-08T19:49:54.945" v="20719" actId="47"/>
        <pc:sldMkLst>
          <pc:docMk/>
          <pc:sldMk cId="739735647" sldId="353"/>
        </pc:sldMkLst>
        <pc:spChg chg="mod">
          <ac:chgData name="Elif Elcin Gunay" userId="81ff3327-dfee-4411-8c6d-316b7988a729" providerId="ADAL" clId="{8FA8041F-4903-40D8-9D85-DBB7B372C822}" dt="2026-06-08T18:39:48.712" v="20364" actId="207"/>
          <ac:spMkLst>
            <pc:docMk/>
            <pc:sldMk cId="739735647" sldId="353"/>
            <ac:spMk id="2" creationId="{33CC8931-EF42-F024-FBEA-867E45B4A9D5}"/>
          </ac:spMkLst>
        </pc:spChg>
        <pc:spChg chg="add mod">
          <ac:chgData name="Elif Elcin Gunay" userId="81ff3327-dfee-4411-8c6d-316b7988a729" providerId="ADAL" clId="{8FA8041F-4903-40D8-9D85-DBB7B372C822}" dt="2026-06-08T18:40:52.279" v="20374" actId="164"/>
          <ac:spMkLst>
            <pc:docMk/>
            <pc:sldMk cId="739735647" sldId="353"/>
            <ac:spMk id="10" creationId="{8B7018EE-D204-D72A-ADD2-E6D91341641A}"/>
          </ac:spMkLst>
        </pc:spChg>
        <pc:spChg chg="del">
          <ac:chgData name="Elif Elcin Gunay" userId="81ff3327-dfee-4411-8c6d-316b7988a729" providerId="ADAL" clId="{8FA8041F-4903-40D8-9D85-DBB7B372C822}" dt="2026-06-08T18:38:28.639" v="20341" actId="478"/>
          <ac:spMkLst>
            <pc:docMk/>
            <pc:sldMk cId="739735647" sldId="353"/>
            <ac:spMk id="13" creationId="{FD144442-9B53-5666-0C72-4A0773399FC9}"/>
          </ac:spMkLst>
        </pc:spChg>
        <pc:spChg chg="del">
          <ac:chgData name="Elif Elcin Gunay" userId="81ff3327-dfee-4411-8c6d-316b7988a729" providerId="ADAL" clId="{8FA8041F-4903-40D8-9D85-DBB7B372C822}" dt="2026-06-08T18:38:29.419" v="20342" actId="478"/>
          <ac:spMkLst>
            <pc:docMk/>
            <pc:sldMk cId="739735647" sldId="353"/>
            <ac:spMk id="14" creationId="{BB30B9D8-EED9-D3A9-545B-3E8C1BAE00B5}"/>
          </ac:spMkLst>
        </pc:spChg>
        <pc:spChg chg="del">
          <ac:chgData name="Elif Elcin Gunay" userId="81ff3327-dfee-4411-8c6d-316b7988a729" providerId="ADAL" clId="{8FA8041F-4903-40D8-9D85-DBB7B372C822}" dt="2026-06-08T18:38:30.589" v="20343" actId="478"/>
          <ac:spMkLst>
            <pc:docMk/>
            <pc:sldMk cId="739735647" sldId="353"/>
            <ac:spMk id="15" creationId="{CB05BF18-236A-8406-90EC-8774ACB54E21}"/>
          </ac:spMkLst>
        </pc:spChg>
        <pc:spChg chg="add mod ord">
          <ac:chgData name="Elif Elcin Gunay" userId="81ff3327-dfee-4411-8c6d-316b7988a729" providerId="ADAL" clId="{8FA8041F-4903-40D8-9D85-DBB7B372C822}" dt="2026-06-08T19:40:54.614" v="20619" actId="166"/>
          <ac:spMkLst>
            <pc:docMk/>
            <pc:sldMk cId="739735647" sldId="353"/>
            <ac:spMk id="16" creationId="{CC2D9061-C59C-094B-3AD5-2273C107559E}"/>
          </ac:spMkLst>
        </pc:spChg>
        <pc:spChg chg="add mod">
          <ac:chgData name="Elif Elcin Gunay" userId="81ff3327-dfee-4411-8c6d-316b7988a729" providerId="ADAL" clId="{8FA8041F-4903-40D8-9D85-DBB7B372C822}" dt="2026-06-08T19:40:20.561" v="20614" actId="1076"/>
          <ac:spMkLst>
            <pc:docMk/>
            <pc:sldMk cId="739735647" sldId="353"/>
            <ac:spMk id="17" creationId="{944CFF8A-7E24-B2A8-2522-BF8D3A080A1A}"/>
          </ac:spMkLst>
        </pc:spChg>
        <pc:grpChg chg="add mod">
          <ac:chgData name="Elif Elcin Gunay" userId="81ff3327-dfee-4411-8c6d-316b7988a729" providerId="ADAL" clId="{8FA8041F-4903-40D8-9D85-DBB7B372C822}" dt="2026-06-08T18:40:52.279" v="20374" actId="164"/>
          <ac:grpSpMkLst>
            <pc:docMk/>
            <pc:sldMk cId="739735647" sldId="353"/>
            <ac:grpSpMk id="11" creationId="{5A669851-1666-CAC8-D4DE-9AF8D6CB86B4}"/>
          </ac:grpSpMkLst>
        </pc:grpChg>
        <pc:picChg chg="add mod">
          <ac:chgData name="Elif Elcin Gunay" userId="81ff3327-dfee-4411-8c6d-316b7988a729" providerId="ADAL" clId="{8FA8041F-4903-40D8-9D85-DBB7B372C822}" dt="2026-06-08T18:40:52.279" v="20374" actId="164"/>
          <ac:picMkLst>
            <pc:docMk/>
            <pc:sldMk cId="739735647" sldId="353"/>
            <ac:picMk id="8" creationId="{75B68DAA-0F9B-1C49-FE11-C87AF31662FE}"/>
          </ac:picMkLst>
        </pc:picChg>
        <pc:picChg chg="add del mod">
          <ac:chgData name="Elif Elcin Gunay" userId="81ff3327-dfee-4411-8c6d-316b7988a729" providerId="ADAL" clId="{8FA8041F-4903-40D8-9D85-DBB7B372C822}" dt="2026-06-08T19:40:46.008" v="20618" actId="478"/>
          <ac:picMkLst>
            <pc:docMk/>
            <pc:sldMk cId="739735647" sldId="353"/>
            <ac:picMk id="18" creationId="{BF36000F-BA55-3987-1692-A5C46E15C2CE}"/>
          </ac:picMkLst>
        </pc:picChg>
        <pc:picChg chg="del">
          <ac:chgData name="Elif Elcin Gunay" userId="81ff3327-dfee-4411-8c6d-316b7988a729" providerId="ADAL" clId="{8FA8041F-4903-40D8-9D85-DBB7B372C822}" dt="2026-06-08T18:38:24.749" v="20337" actId="478"/>
          <ac:picMkLst>
            <pc:docMk/>
            <pc:sldMk cId="739735647" sldId="353"/>
            <ac:picMk id="3076" creationId="{975E56C0-3251-7761-2DA6-B068170F4AC9}"/>
          </ac:picMkLst>
        </pc:picChg>
        <pc:picChg chg="del">
          <ac:chgData name="Elif Elcin Gunay" userId="81ff3327-dfee-4411-8c6d-316b7988a729" providerId="ADAL" clId="{8FA8041F-4903-40D8-9D85-DBB7B372C822}" dt="2026-06-08T18:38:27.233" v="20340" actId="478"/>
          <ac:picMkLst>
            <pc:docMk/>
            <pc:sldMk cId="739735647" sldId="353"/>
            <ac:picMk id="3078" creationId="{1EAF0E0E-675F-694F-A601-4B039DE56E31}"/>
          </ac:picMkLst>
        </pc:picChg>
        <pc:picChg chg="add mod">
          <ac:chgData name="Elif Elcin Gunay" userId="81ff3327-dfee-4411-8c6d-316b7988a729" providerId="ADAL" clId="{8FA8041F-4903-40D8-9D85-DBB7B372C822}" dt="2026-06-08T18:40:52.279" v="20374" actId="164"/>
          <ac:picMkLst>
            <pc:docMk/>
            <pc:sldMk cId="739735647" sldId="353"/>
            <ac:picMk id="4098" creationId="{C3705BBB-4AB4-2605-D68D-12AC11F43710}"/>
          </ac:picMkLst>
        </pc:picChg>
        <pc:cxnChg chg="del">
          <ac:chgData name="Elif Elcin Gunay" userId="81ff3327-dfee-4411-8c6d-316b7988a729" providerId="ADAL" clId="{8FA8041F-4903-40D8-9D85-DBB7B372C822}" dt="2026-06-08T18:38:26.807" v="20339" actId="478"/>
          <ac:cxnSpMkLst>
            <pc:docMk/>
            <pc:sldMk cId="739735647" sldId="353"/>
            <ac:cxnSpMk id="4" creationId="{C087725D-9A21-027B-C789-1EF3937D1628}"/>
          </ac:cxnSpMkLst>
        </pc:cxnChg>
        <pc:cxnChg chg="del">
          <ac:chgData name="Elif Elcin Gunay" userId="81ff3327-dfee-4411-8c6d-316b7988a729" providerId="ADAL" clId="{8FA8041F-4903-40D8-9D85-DBB7B372C822}" dt="2026-06-08T18:38:25.879" v="20338" actId="478"/>
          <ac:cxnSpMkLst>
            <pc:docMk/>
            <pc:sldMk cId="739735647" sldId="353"/>
            <ac:cxnSpMk id="9" creationId="{E158F458-E873-DD84-AF8F-BE173AF91247}"/>
          </ac:cxnSpMkLst>
        </pc:cxnChg>
        <pc:cxnChg chg="del">
          <ac:chgData name="Elif Elcin Gunay" userId="81ff3327-dfee-4411-8c6d-316b7988a729" providerId="ADAL" clId="{8FA8041F-4903-40D8-9D85-DBB7B372C822}" dt="2026-06-08T18:38:31.441" v="20344" actId="478"/>
          <ac:cxnSpMkLst>
            <pc:docMk/>
            <pc:sldMk cId="739735647" sldId="353"/>
            <ac:cxnSpMk id="12" creationId="{B3C6F28D-9869-EA58-58F1-956A1351395B}"/>
          </ac:cxnSpMkLst>
        </pc:cxnChg>
      </pc:sldChg>
      <pc:sldChg chg="addSp delSp modSp add del mod">
        <pc:chgData name="Elif Elcin Gunay" userId="81ff3327-dfee-4411-8c6d-316b7988a729" providerId="ADAL" clId="{8FA8041F-4903-40D8-9D85-DBB7B372C822}" dt="2026-06-08T19:49:57.599" v="20720" actId="47"/>
        <pc:sldMkLst>
          <pc:docMk/>
          <pc:sldMk cId="4241591145" sldId="354"/>
        </pc:sldMkLst>
        <pc:spChg chg="mod">
          <ac:chgData name="Elif Elcin Gunay" userId="81ff3327-dfee-4411-8c6d-316b7988a729" providerId="ADAL" clId="{8FA8041F-4903-40D8-9D85-DBB7B372C822}" dt="2026-06-08T18:42:24.193" v="20442"/>
          <ac:spMkLst>
            <pc:docMk/>
            <pc:sldMk cId="4241591145" sldId="354"/>
            <ac:spMk id="2" creationId="{BAB95BCA-4955-D73F-EF7E-D26A0CBB49A9}"/>
          </ac:spMkLst>
        </pc:spChg>
        <pc:spChg chg="add mod">
          <ac:chgData name="Elif Elcin Gunay" userId="81ff3327-dfee-4411-8c6d-316b7988a729" providerId="ADAL" clId="{8FA8041F-4903-40D8-9D85-DBB7B372C822}" dt="2026-06-08T19:36:52.828" v="20550" actId="1037"/>
          <ac:spMkLst>
            <pc:docMk/>
            <pc:sldMk cId="4241591145" sldId="354"/>
            <ac:spMk id="3" creationId="{B501A989-0527-EB1C-84F7-DCB925024E43}"/>
          </ac:spMkLst>
        </pc:spChg>
        <pc:spChg chg="del">
          <ac:chgData name="Elif Elcin Gunay" userId="81ff3327-dfee-4411-8c6d-316b7988a729" providerId="ADAL" clId="{8FA8041F-4903-40D8-9D85-DBB7B372C822}" dt="2026-06-08T18:42:30.909" v="20444" actId="478"/>
          <ac:spMkLst>
            <pc:docMk/>
            <pc:sldMk cId="4241591145" sldId="354"/>
            <ac:spMk id="16" creationId="{38693C6B-EE68-0918-FF51-DD27859CA8F1}"/>
          </ac:spMkLst>
        </pc:spChg>
        <pc:grpChg chg="del">
          <ac:chgData name="Elif Elcin Gunay" userId="81ff3327-dfee-4411-8c6d-316b7988a729" providerId="ADAL" clId="{8FA8041F-4903-40D8-9D85-DBB7B372C822}" dt="2026-06-08T18:42:14.789" v="20439" actId="478"/>
          <ac:grpSpMkLst>
            <pc:docMk/>
            <pc:sldMk cId="4241591145" sldId="354"/>
            <ac:grpSpMk id="11" creationId="{162D008B-1997-78FE-EE14-2D83A9ADFF4B}"/>
          </ac:grpSpMkLst>
        </pc:grpChg>
        <pc:picChg chg="add mod">
          <ac:chgData name="Elif Elcin Gunay" userId="81ff3327-dfee-4411-8c6d-316b7988a729" providerId="ADAL" clId="{8FA8041F-4903-40D8-9D85-DBB7B372C822}" dt="2026-06-08T18:42:26.542" v="20443" actId="1076"/>
          <ac:picMkLst>
            <pc:docMk/>
            <pc:sldMk cId="4241591145" sldId="354"/>
            <ac:picMk id="5122" creationId="{05B6E8EF-6DA0-26AA-90BF-490D97D3E59C}"/>
          </ac:picMkLst>
        </pc:picChg>
      </pc:sldChg>
      <pc:sldChg chg="new del">
        <pc:chgData name="Elif Elcin Gunay" userId="81ff3327-dfee-4411-8c6d-316b7988a729" providerId="ADAL" clId="{8FA8041F-4903-40D8-9D85-DBB7B372C822}" dt="2026-06-08T18:52:29.045" v="20460" actId="47"/>
        <pc:sldMkLst>
          <pc:docMk/>
          <pc:sldMk cId="33963733" sldId="355"/>
        </pc:sldMkLst>
      </pc:sldChg>
      <pc:sldChg chg="addSp delSp modSp add del mod ord">
        <pc:chgData name="Elif Elcin Gunay" userId="81ff3327-dfee-4411-8c6d-316b7988a729" providerId="ADAL" clId="{8FA8041F-4903-40D8-9D85-DBB7B372C822}" dt="2026-06-09T16:24:37.360" v="21782" actId="47"/>
        <pc:sldMkLst>
          <pc:docMk/>
          <pc:sldMk cId="2408673720" sldId="355"/>
        </pc:sldMkLst>
        <pc:spChg chg="del mod">
          <ac:chgData name="Elif Elcin Gunay" userId="81ff3327-dfee-4411-8c6d-316b7988a729" providerId="ADAL" clId="{8FA8041F-4903-40D8-9D85-DBB7B372C822}" dt="2026-06-08T18:58:05.924" v="20478" actId="478"/>
          <ac:spMkLst>
            <pc:docMk/>
            <pc:sldMk cId="2408673720" sldId="355"/>
            <ac:spMk id="2" creationId="{D08C5A90-7A33-8C8C-68C8-1BAE619AC539}"/>
          </ac:spMkLst>
        </pc:spChg>
        <pc:spChg chg="del">
          <ac:chgData name="Elif Elcin Gunay" userId="81ff3327-dfee-4411-8c6d-316b7988a729" providerId="ADAL" clId="{8FA8041F-4903-40D8-9D85-DBB7B372C822}" dt="2026-06-08T18:52:34.563" v="20463" actId="478"/>
          <ac:spMkLst>
            <pc:docMk/>
            <pc:sldMk cId="2408673720" sldId="355"/>
            <ac:spMk id="3" creationId="{2C11D63E-FC54-EAE7-F6B7-F30039EBF71B}"/>
          </ac:spMkLst>
        </pc:spChg>
        <pc:spChg chg="add mod">
          <ac:chgData name="Elif Elcin Gunay" userId="81ff3327-dfee-4411-8c6d-316b7988a729" providerId="ADAL" clId="{8FA8041F-4903-40D8-9D85-DBB7B372C822}" dt="2026-06-08T18:58:08.781" v="20480" actId="20577"/>
          <ac:spMkLst>
            <pc:docMk/>
            <pc:sldMk cId="2408673720" sldId="355"/>
            <ac:spMk id="10" creationId="{EC2D9F27-AB64-43EF-9C4C-F6188B707E18}"/>
          </ac:spMkLst>
        </pc:spChg>
        <pc:picChg chg="add mod">
          <ac:chgData name="Elif Elcin Gunay" userId="81ff3327-dfee-4411-8c6d-316b7988a729" providerId="ADAL" clId="{8FA8041F-4903-40D8-9D85-DBB7B372C822}" dt="2026-06-08T18:57:17.111" v="20470" actId="1076"/>
          <ac:picMkLst>
            <pc:docMk/>
            <pc:sldMk cId="2408673720" sldId="355"/>
            <ac:picMk id="8" creationId="{9E111B9A-EA2C-D707-365F-30428847077C}"/>
          </ac:picMkLst>
        </pc:picChg>
        <pc:picChg chg="del">
          <ac:chgData name="Elif Elcin Gunay" userId="81ff3327-dfee-4411-8c6d-316b7988a729" providerId="ADAL" clId="{8FA8041F-4903-40D8-9D85-DBB7B372C822}" dt="2026-06-08T18:52:33.478" v="20462" actId="478"/>
          <ac:picMkLst>
            <pc:docMk/>
            <pc:sldMk cId="2408673720" sldId="355"/>
            <ac:picMk id="5122" creationId="{53C7EA96-2CAA-5C92-DF90-D14B9917619E}"/>
          </ac:picMkLst>
        </pc:picChg>
      </pc:sldChg>
      <pc:sldChg chg="addSp delSp modSp add del mod ord">
        <pc:chgData name="Elif Elcin Gunay" userId="81ff3327-dfee-4411-8c6d-316b7988a729" providerId="ADAL" clId="{8FA8041F-4903-40D8-9D85-DBB7B372C822}" dt="2026-06-09T16:24:37.360" v="21782" actId="47"/>
        <pc:sldMkLst>
          <pc:docMk/>
          <pc:sldMk cId="202526317" sldId="356"/>
        </pc:sldMkLst>
        <pc:spChg chg="mod">
          <ac:chgData name="Elif Elcin Gunay" userId="81ff3327-dfee-4411-8c6d-316b7988a729" providerId="ADAL" clId="{8FA8041F-4903-40D8-9D85-DBB7B372C822}" dt="2026-06-08T18:59:28.161" v="20492" actId="20577"/>
          <ac:spMkLst>
            <pc:docMk/>
            <pc:sldMk cId="202526317" sldId="356"/>
            <ac:spMk id="10" creationId="{AC6BB929-74A4-50FE-65EF-25AE9AC77589}"/>
          </ac:spMkLst>
        </pc:spChg>
        <pc:picChg chg="add mod">
          <ac:chgData name="Elif Elcin Gunay" userId="81ff3327-dfee-4411-8c6d-316b7988a729" providerId="ADAL" clId="{8FA8041F-4903-40D8-9D85-DBB7B372C822}" dt="2026-06-08T18:59:22.335" v="20487" actId="1076"/>
          <ac:picMkLst>
            <pc:docMk/>
            <pc:sldMk cId="202526317" sldId="356"/>
            <ac:picMk id="3" creationId="{DF6C9669-8796-99CF-8153-3005F8C6724D}"/>
          </ac:picMkLst>
        </pc:picChg>
        <pc:picChg chg="del">
          <ac:chgData name="Elif Elcin Gunay" userId="81ff3327-dfee-4411-8c6d-316b7988a729" providerId="ADAL" clId="{8FA8041F-4903-40D8-9D85-DBB7B372C822}" dt="2026-06-08T18:59:17.535" v="20484" actId="478"/>
          <ac:picMkLst>
            <pc:docMk/>
            <pc:sldMk cId="202526317" sldId="356"/>
            <ac:picMk id="8" creationId="{0AFCD668-D9FD-E316-C7CA-34B21068D39E}"/>
          </ac:picMkLst>
        </pc:picChg>
      </pc:sldChg>
      <pc:sldChg chg="addSp delSp modSp add del mod ord">
        <pc:chgData name="Elif Elcin Gunay" userId="81ff3327-dfee-4411-8c6d-316b7988a729" providerId="ADAL" clId="{8FA8041F-4903-40D8-9D85-DBB7B372C822}" dt="2026-06-09T16:24:37.360" v="21782" actId="47"/>
        <pc:sldMkLst>
          <pc:docMk/>
          <pc:sldMk cId="3801408117" sldId="357"/>
        </pc:sldMkLst>
        <pc:spChg chg="add mod">
          <ac:chgData name="Elif Elcin Gunay" userId="81ff3327-dfee-4411-8c6d-316b7988a729" providerId="ADAL" clId="{8FA8041F-4903-40D8-9D85-DBB7B372C822}" dt="2026-06-08T19:04:44.871" v="20541" actId="14100"/>
          <ac:spMkLst>
            <pc:docMk/>
            <pc:sldMk cId="3801408117" sldId="357"/>
            <ac:spMk id="8" creationId="{F22A12B8-0373-61F1-FF1F-44B2604FC4B4}"/>
          </ac:spMkLst>
        </pc:spChg>
        <pc:spChg chg="mod">
          <ac:chgData name="Elif Elcin Gunay" userId="81ff3327-dfee-4411-8c6d-316b7988a729" providerId="ADAL" clId="{8FA8041F-4903-40D8-9D85-DBB7B372C822}" dt="2026-06-08T19:03:14.605" v="20529" actId="1076"/>
          <ac:spMkLst>
            <pc:docMk/>
            <pc:sldMk cId="3801408117" sldId="357"/>
            <ac:spMk id="10" creationId="{4E616634-5C45-9EA5-D467-BF8437E49497}"/>
          </ac:spMkLst>
        </pc:spChg>
        <pc:picChg chg="del">
          <ac:chgData name="Elif Elcin Gunay" userId="81ff3327-dfee-4411-8c6d-316b7988a729" providerId="ADAL" clId="{8FA8041F-4903-40D8-9D85-DBB7B372C822}" dt="2026-06-08T18:59:53.572" v="20494" actId="478"/>
          <ac:picMkLst>
            <pc:docMk/>
            <pc:sldMk cId="3801408117" sldId="357"/>
            <ac:picMk id="3" creationId="{9C69CA21-3E2F-3E42-B2E0-965AF207A0BC}"/>
          </ac:picMkLst>
        </pc:picChg>
        <pc:picChg chg="add mod">
          <ac:chgData name="Elif Elcin Gunay" userId="81ff3327-dfee-4411-8c6d-316b7988a729" providerId="ADAL" clId="{8FA8041F-4903-40D8-9D85-DBB7B372C822}" dt="2026-06-08T19:03:12.061" v="20528" actId="14100"/>
          <ac:picMkLst>
            <pc:docMk/>
            <pc:sldMk cId="3801408117" sldId="357"/>
            <ac:picMk id="4" creationId="{A740253A-650F-3F4C-6BD0-B024C2BA049F}"/>
          </ac:picMkLst>
        </pc:picChg>
        <pc:picChg chg="add mod">
          <ac:chgData name="Elif Elcin Gunay" userId="81ff3327-dfee-4411-8c6d-316b7988a729" providerId="ADAL" clId="{8FA8041F-4903-40D8-9D85-DBB7B372C822}" dt="2026-06-08T19:04:41.955" v="20540" actId="14100"/>
          <ac:picMkLst>
            <pc:docMk/>
            <pc:sldMk cId="3801408117" sldId="357"/>
            <ac:picMk id="11" creationId="{647AC80C-2D6E-B152-5F57-DED719AA8F78}"/>
          </ac:picMkLst>
        </pc:picChg>
      </pc:sldChg>
      <pc:sldChg chg="add del">
        <pc:chgData name="Elif Elcin Gunay" userId="81ff3327-dfee-4411-8c6d-316b7988a729" providerId="ADAL" clId="{8FA8041F-4903-40D8-9D85-DBB7B372C822}" dt="2026-06-08T19:41:06.160" v="20620" actId="47"/>
        <pc:sldMkLst>
          <pc:docMk/>
          <pc:sldMk cId="3416830277" sldId="358"/>
        </pc:sldMkLst>
      </pc:sldChg>
      <pc:sldChg chg="addSp delSp modSp add del mod">
        <pc:chgData name="Elif Elcin Gunay" userId="81ff3327-dfee-4411-8c6d-316b7988a729" providerId="ADAL" clId="{8FA8041F-4903-40D8-9D85-DBB7B372C822}" dt="2026-06-08T19:49:58.839" v="20721" actId="47"/>
        <pc:sldMkLst>
          <pc:docMk/>
          <pc:sldMk cId="473787415" sldId="359"/>
        </pc:sldMkLst>
        <pc:spChg chg="mod">
          <ac:chgData name="Elif Elcin Gunay" userId="81ff3327-dfee-4411-8c6d-316b7988a729" providerId="ADAL" clId="{8FA8041F-4903-40D8-9D85-DBB7B372C822}" dt="2026-06-08T19:37:58.801" v="20588" actId="20577"/>
          <ac:spMkLst>
            <pc:docMk/>
            <pc:sldMk cId="473787415" sldId="359"/>
            <ac:spMk id="2" creationId="{40385700-5BB8-E704-B013-EEEF75D7897C}"/>
          </ac:spMkLst>
        </pc:spChg>
        <pc:spChg chg="del">
          <ac:chgData name="Elif Elcin Gunay" userId="81ff3327-dfee-4411-8c6d-316b7988a729" providerId="ADAL" clId="{8FA8041F-4903-40D8-9D85-DBB7B372C822}" dt="2026-06-08T19:37:42.019" v="20556" actId="478"/>
          <ac:spMkLst>
            <pc:docMk/>
            <pc:sldMk cId="473787415" sldId="359"/>
            <ac:spMk id="3" creationId="{67433AC1-92DF-08F0-53B4-CDACE1A0449A}"/>
          </ac:spMkLst>
        </pc:spChg>
        <pc:picChg chg="del">
          <ac:chgData name="Elif Elcin Gunay" userId="81ff3327-dfee-4411-8c6d-316b7988a729" providerId="ADAL" clId="{8FA8041F-4903-40D8-9D85-DBB7B372C822}" dt="2026-06-08T19:37:32.024" v="20553" actId="478"/>
          <ac:picMkLst>
            <pc:docMk/>
            <pc:sldMk cId="473787415" sldId="359"/>
            <ac:picMk id="5122" creationId="{C04F1403-1F56-DB26-F64A-6531D06705B1}"/>
          </ac:picMkLst>
        </pc:picChg>
        <pc:picChg chg="add mod">
          <ac:chgData name="Elif Elcin Gunay" userId="81ff3327-dfee-4411-8c6d-316b7988a729" providerId="ADAL" clId="{8FA8041F-4903-40D8-9D85-DBB7B372C822}" dt="2026-06-08T19:44:27.976" v="20627" actId="732"/>
          <ac:picMkLst>
            <pc:docMk/>
            <pc:sldMk cId="473787415" sldId="359"/>
            <ac:picMk id="6146" creationId="{92AB2073-B34E-0931-C976-CD2DCF4AE4ED}"/>
          </ac:picMkLst>
        </pc:picChg>
      </pc:sldChg>
      <pc:sldChg chg="addSp delSp modSp add mod ord modAnim">
        <pc:chgData name="Elif Elcin Gunay" userId="81ff3327-dfee-4411-8c6d-316b7988a729" providerId="ADAL" clId="{8FA8041F-4903-40D8-9D85-DBB7B372C822}" dt="2026-06-08T20:01:02.321" v="20784" actId="1076"/>
        <pc:sldMkLst>
          <pc:docMk/>
          <pc:sldMk cId="2073494499" sldId="360"/>
        </pc:sldMkLst>
        <pc:spChg chg="mod ord">
          <ac:chgData name="Elif Elcin Gunay" userId="81ff3327-dfee-4411-8c6d-316b7988a729" providerId="ADAL" clId="{8FA8041F-4903-40D8-9D85-DBB7B372C822}" dt="2026-06-08T20:01:02.321" v="20784" actId="1076"/>
          <ac:spMkLst>
            <pc:docMk/>
            <pc:sldMk cId="2073494499" sldId="360"/>
            <ac:spMk id="2" creationId="{010C5438-5EBB-A607-1D6B-9F236A755DED}"/>
          </ac:spMkLst>
        </pc:spChg>
        <pc:spChg chg="add mod">
          <ac:chgData name="Elif Elcin Gunay" userId="81ff3327-dfee-4411-8c6d-316b7988a729" providerId="ADAL" clId="{8FA8041F-4903-40D8-9D85-DBB7B372C822}" dt="2026-06-08T19:59:52.975" v="20774" actId="1076"/>
          <ac:spMkLst>
            <pc:docMk/>
            <pc:sldMk cId="2073494499" sldId="360"/>
            <ac:spMk id="8" creationId="{AC539419-0E32-7794-A19B-33AD721E7850}"/>
          </ac:spMkLst>
        </pc:spChg>
        <pc:spChg chg="add mod ord">
          <ac:chgData name="Elif Elcin Gunay" userId="81ff3327-dfee-4411-8c6d-316b7988a729" providerId="ADAL" clId="{8FA8041F-4903-40D8-9D85-DBB7B372C822}" dt="2026-06-08T19:58:34.981" v="20756" actId="1076"/>
          <ac:spMkLst>
            <pc:docMk/>
            <pc:sldMk cId="2073494499" sldId="360"/>
            <ac:spMk id="9" creationId="{1BFCA879-96EF-830B-6B9F-71170B0863FD}"/>
          </ac:spMkLst>
        </pc:spChg>
        <pc:spChg chg="add mod">
          <ac:chgData name="Elif Elcin Gunay" userId="81ff3327-dfee-4411-8c6d-316b7988a729" providerId="ADAL" clId="{8FA8041F-4903-40D8-9D85-DBB7B372C822}" dt="2026-06-08T19:59:10.734" v="20767" actId="1076"/>
          <ac:spMkLst>
            <pc:docMk/>
            <pc:sldMk cId="2073494499" sldId="360"/>
            <ac:spMk id="11" creationId="{4622D9F7-9C60-FC08-5A58-AC7C81341C22}"/>
          </ac:spMkLst>
        </pc:spChg>
        <pc:spChg chg="add mod ord">
          <ac:chgData name="Elif Elcin Gunay" userId="81ff3327-dfee-4411-8c6d-316b7988a729" providerId="ADAL" clId="{8FA8041F-4903-40D8-9D85-DBB7B372C822}" dt="2026-06-08T20:01:00.264" v="20783" actId="1076"/>
          <ac:spMkLst>
            <pc:docMk/>
            <pc:sldMk cId="2073494499" sldId="360"/>
            <ac:spMk id="13" creationId="{8273A463-2B28-1638-6E97-BE977494F631}"/>
          </ac:spMkLst>
        </pc:spChg>
        <pc:picChg chg="add mod">
          <ac:chgData name="Elif Elcin Gunay" userId="81ff3327-dfee-4411-8c6d-316b7988a729" providerId="ADAL" clId="{8FA8041F-4903-40D8-9D85-DBB7B372C822}" dt="2026-06-08T19:59:54.679" v="20775" actId="1076"/>
          <ac:picMkLst>
            <pc:docMk/>
            <pc:sldMk cId="2073494499" sldId="360"/>
            <ac:picMk id="3" creationId="{B38A8461-FFBC-76E8-3386-7CBEBAE889B2}"/>
          </ac:picMkLst>
        </pc:picChg>
        <pc:picChg chg="add mod">
          <ac:chgData name="Elif Elcin Gunay" userId="81ff3327-dfee-4411-8c6d-316b7988a729" providerId="ADAL" clId="{8FA8041F-4903-40D8-9D85-DBB7B372C822}" dt="2026-06-08T19:58:51.204" v="20761" actId="1076"/>
          <ac:picMkLst>
            <pc:docMk/>
            <pc:sldMk cId="2073494499" sldId="360"/>
            <ac:picMk id="10" creationId="{FBD78BAF-19E1-EC25-AD74-42275B27F6AF}"/>
          </ac:picMkLst>
        </pc:picChg>
        <pc:picChg chg="add mod">
          <ac:chgData name="Elif Elcin Gunay" userId="81ff3327-dfee-4411-8c6d-316b7988a729" providerId="ADAL" clId="{8FA8041F-4903-40D8-9D85-DBB7B372C822}" dt="2026-06-08T19:59:29.891" v="20771" actId="1076"/>
          <ac:picMkLst>
            <pc:docMk/>
            <pc:sldMk cId="2073494499" sldId="360"/>
            <ac:picMk id="12" creationId="{7CECEB8A-D3AC-DCB6-9342-E723E754BD6A}"/>
          </ac:picMkLst>
        </pc:picChg>
        <pc:picChg chg="del">
          <ac:chgData name="Elif Elcin Gunay" userId="81ff3327-dfee-4411-8c6d-316b7988a729" providerId="ADAL" clId="{8FA8041F-4903-40D8-9D85-DBB7B372C822}" dt="2026-06-08T19:38:17.798" v="20591" actId="478"/>
          <ac:picMkLst>
            <pc:docMk/>
            <pc:sldMk cId="2073494499" sldId="360"/>
            <ac:picMk id="6146" creationId="{F6FDE269-1576-15E6-EC34-2696F6D4B79A}"/>
          </ac:picMkLst>
        </pc:picChg>
        <pc:picChg chg="add del mod">
          <ac:chgData name="Elif Elcin Gunay" userId="81ff3327-dfee-4411-8c6d-316b7988a729" providerId="ADAL" clId="{8FA8041F-4903-40D8-9D85-DBB7B372C822}" dt="2026-06-08T19:38:34.190" v="20597" actId="478"/>
          <ac:picMkLst>
            <pc:docMk/>
            <pc:sldMk cId="2073494499" sldId="360"/>
            <ac:picMk id="7170" creationId="{C332C30F-A91B-6E76-D38D-88C7D4A7CE23}"/>
          </ac:picMkLst>
        </pc:picChg>
        <pc:picChg chg="add del">
          <ac:chgData name="Elif Elcin Gunay" userId="81ff3327-dfee-4411-8c6d-316b7988a729" providerId="ADAL" clId="{8FA8041F-4903-40D8-9D85-DBB7B372C822}" dt="2026-06-08T19:38:34.190" v="20597" actId="478"/>
          <ac:picMkLst>
            <pc:docMk/>
            <pc:sldMk cId="2073494499" sldId="360"/>
            <ac:picMk id="7172" creationId="{9186596E-413E-BE0F-120A-8289E107E748}"/>
          </ac:picMkLst>
        </pc:picChg>
        <pc:picChg chg="add mod">
          <ac:chgData name="Elif Elcin Gunay" userId="81ff3327-dfee-4411-8c6d-316b7988a729" providerId="ADAL" clId="{8FA8041F-4903-40D8-9D85-DBB7B372C822}" dt="2026-06-08T20:00:58.582" v="20782" actId="1076"/>
          <ac:picMkLst>
            <pc:docMk/>
            <pc:sldMk cId="2073494499" sldId="360"/>
            <ac:picMk id="7174" creationId="{1A02CD31-BA54-504B-D2F7-1DB43169D855}"/>
          </ac:picMkLst>
        </pc:picChg>
        <pc:picChg chg="add del mod">
          <ac:chgData name="Elif Elcin Gunay" userId="81ff3327-dfee-4411-8c6d-316b7988a729" providerId="ADAL" clId="{8FA8041F-4903-40D8-9D85-DBB7B372C822}" dt="2026-06-08T19:43:53.622" v="20623" actId="478"/>
          <ac:picMkLst>
            <pc:docMk/>
            <pc:sldMk cId="2073494499" sldId="360"/>
            <ac:picMk id="7176" creationId="{21621699-8C7F-09B8-43D5-D9F5D67906E8}"/>
          </ac:picMkLst>
        </pc:picChg>
      </pc:sldChg>
      <pc:sldChg chg="modSp add mod ord modNotesTx">
        <pc:chgData name="Elif Elcin Gunay" userId="81ff3327-dfee-4411-8c6d-316b7988a729" providerId="ADAL" clId="{8FA8041F-4903-40D8-9D85-DBB7B372C822}" dt="2026-06-09T16:23:37.549" v="21768" actId="6549"/>
        <pc:sldMkLst>
          <pc:docMk/>
          <pc:sldMk cId="957003905" sldId="361"/>
        </pc:sldMkLst>
        <pc:spChg chg="mod">
          <ac:chgData name="Elif Elcin Gunay" userId="81ff3327-dfee-4411-8c6d-316b7988a729" providerId="ADAL" clId="{8FA8041F-4903-40D8-9D85-DBB7B372C822}" dt="2026-06-08T20:21:41.840" v="21050" actId="14100"/>
          <ac:spMkLst>
            <pc:docMk/>
            <pc:sldMk cId="957003905" sldId="361"/>
            <ac:spMk id="2" creationId="{84A499B4-6EB8-F583-C090-FF76C057DAB3}"/>
          </ac:spMkLst>
        </pc:spChg>
        <pc:spChg chg="mod">
          <ac:chgData name="Elif Elcin Gunay" userId="81ff3327-dfee-4411-8c6d-316b7988a729" providerId="ADAL" clId="{8FA8041F-4903-40D8-9D85-DBB7B372C822}" dt="2026-06-08T20:21:46.598" v="21051" actId="1076"/>
          <ac:spMkLst>
            <pc:docMk/>
            <pc:sldMk cId="957003905" sldId="361"/>
            <ac:spMk id="11" creationId="{570E5131-C861-DF36-6828-4CBC5B349843}"/>
          </ac:spMkLst>
        </pc:spChg>
      </pc:sldChg>
      <pc:sldChg chg="addSp delSp modSp add mod modNotesTx">
        <pc:chgData name="Elif Elcin Gunay" userId="81ff3327-dfee-4411-8c6d-316b7988a729" providerId="ADAL" clId="{8FA8041F-4903-40D8-9D85-DBB7B372C822}" dt="2026-06-09T16:22:48.842" v="21754" actId="6549"/>
        <pc:sldMkLst>
          <pc:docMk/>
          <pc:sldMk cId="73515935" sldId="362"/>
        </pc:sldMkLst>
        <pc:spChg chg="mod">
          <ac:chgData name="Elif Elcin Gunay" userId="81ff3327-dfee-4411-8c6d-316b7988a729" providerId="ADAL" clId="{8FA8041F-4903-40D8-9D85-DBB7B372C822}" dt="2026-06-08T20:18:12.379" v="21007" actId="1076"/>
          <ac:spMkLst>
            <pc:docMk/>
            <pc:sldMk cId="73515935" sldId="362"/>
            <ac:spMk id="2" creationId="{7752A508-F7C5-5481-A955-6DDE2FE464F6}"/>
          </ac:spMkLst>
        </pc:spChg>
        <pc:spChg chg="mod">
          <ac:chgData name="Elif Elcin Gunay" userId="81ff3327-dfee-4411-8c6d-316b7988a729" providerId="ADAL" clId="{8FA8041F-4903-40D8-9D85-DBB7B372C822}" dt="2026-06-08T20:16:58.802" v="20934" actId="20577"/>
          <ac:spMkLst>
            <pc:docMk/>
            <pc:sldMk cId="73515935" sldId="362"/>
            <ac:spMk id="8" creationId="{76FC4637-13BE-07B2-4B18-0D6C78AF56B7}"/>
          </ac:spMkLst>
        </pc:spChg>
        <pc:spChg chg="mod">
          <ac:chgData name="Elif Elcin Gunay" userId="81ff3327-dfee-4411-8c6d-316b7988a729" providerId="ADAL" clId="{8FA8041F-4903-40D8-9D85-DBB7B372C822}" dt="2026-06-08T20:18:21.253" v="21010" actId="1076"/>
          <ac:spMkLst>
            <pc:docMk/>
            <pc:sldMk cId="73515935" sldId="362"/>
            <ac:spMk id="9" creationId="{A6E5B5EA-7131-2269-27AE-84D599CCE6AB}"/>
          </ac:spMkLst>
        </pc:spChg>
        <pc:spChg chg="add mod">
          <ac:chgData name="Elif Elcin Gunay" userId="81ff3327-dfee-4411-8c6d-316b7988a729" providerId="ADAL" clId="{8FA8041F-4903-40D8-9D85-DBB7B372C822}" dt="2026-06-08T20:18:05.597" v="21006" actId="1076"/>
          <ac:spMkLst>
            <pc:docMk/>
            <pc:sldMk cId="73515935" sldId="362"/>
            <ac:spMk id="20" creationId="{D92CABD3-4549-0BED-484A-118CE405E5BD}"/>
          </ac:spMkLst>
        </pc:spChg>
        <pc:spChg chg="mod">
          <ac:chgData name="Elif Elcin Gunay" userId="81ff3327-dfee-4411-8c6d-316b7988a729" providerId="ADAL" clId="{8FA8041F-4903-40D8-9D85-DBB7B372C822}" dt="2026-06-08T20:16:08.249" v="20923" actId="1037"/>
          <ac:spMkLst>
            <pc:docMk/>
            <pc:sldMk cId="73515935" sldId="362"/>
            <ac:spMk id="32" creationId="{E3FCEBED-E0CF-7CA0-442E-A4261F538798}"/>
          </ac:spMkLst>
        </pc:spChg>
        <pc:spChg chg="mod">
          <ac:chgData name="Elif Elcin Gunay" userId="81ff3327-dfee-4411-8c6d-316b7988a729" providerId="ADAL" clId="{8FA8041F-4903-40D8-9D85-DBB7B372C822}" dt="2026-06-08T20:16:22.918" v="20929" actId="1037"/>
          <ac:spMkLst>
            <pc:docMk/>
            <pc:sldMk cId="73515935" sldId="362"/>
            <ac:spMk id="33" creationId="{F43514B4-1BF8-DD25-C2F5-A53846B3BB3F}"/>
          </ac:spMkLst>
        </pc:spChg>
        <pc:spChg chg="mod">
          <ac:chgData name="Elif Elcin Gunay" userId="81ff3327-dfee-4411-8c6d-316b7988a729" providerId="ADAL" clId="{8FA8041F-4903-40D8-9D85-DBB7B372C822}" dt="2026-06-08T20:15:45.829" v="20917" actId="1076"/>
          <ac:spMkLst>
            <pc:docMk/>
            <pc:sldMk cId="73515935" sldId="362"/>
            <ac:spMk id="34" creationId="{FCC438AC-17D9-A87C-9A0E-847F9DE69A15}"/>
          </ac:spMkLst>
        </pc:spChg>
        <pc:spChg chg="mod">
          <ac:chgData name="Elif Elcin Gunay" userId="81ff3327-dfee-4411-8c6d-316b7988a729" providerId="ADAL" clId="{8FA8041F-4903-40D8-9D85-DBB7B372C822}" dt="2026-06-09T13:38:26.972" v="21317" actId="20577"/>
          <ac:spMkLst>
            <pc:docMk/>
            <pc:sldMk cId="73515935" sldId="362"/>
            <ac:spMk id="73" creationId="{BF279099-2D37-D4A4-176F-DD32DE351776}"/>
          </ac:spMkLst>
        </pc:spChg>
        <pc:spChg chg="del">
          <ac:chgData name="Elif Elcin Gunay" userId="81ff3327-dfee-4411-8c6d-316b7988a729" providerId="ADAL" clId="{8FA8041F-4903-40D8-9D85-DBB7B372C822}" dt="2026-06-08T20:14:45.796" v="20903" actId="478"/>
          <ac:spMkLst>
            <pc:docMk/>
            <pc:sldMk cId="73515935" sldId="362"/>
            <ac:spMk id="75" creationId="{C25870D2-7546-44D8-A7EA-3926C8F5BAA6}"/>
          </ac:spMkLst>
        </pc:spChg>
        <pc:spChg chg="del">
          <ac:chgData name="Elif Elcin Gunay" userId="81ff3327-dfee-4411-8c6d-316b7988a729" providerId="ADAL" clId="{8FA8041F-4903-40D8-9D85-DBB7B372C822}" dt="2026-06-08T20:14:46.876" v="20904" actId="478"/>
          <ac:spMkLst>
            <pc:docMk/>
            <pc:sldMk cId="73515935" sldId="362"/>
            <ac:spMk id="76" creationId="{EBCC46EF-D143-3FDB-42B1-8910CDD6D5FC}"/>
          </ac:spMkLst>
        </pc:spChg>
        <pc:spChg chg="del">
          <ac:chgData name="Elif Elcin Gunay" userId="81ff3327-dfee-4411-8c6d-316b7988a729" providerId="ADAL" clId="{8FA8041F-4903-40D8-9D85-DBB7B372C822}" dt="2026-06-08T20:14:48.520" v="20905" actId="478"/>
          <ac:spMkLst>
            <pc:docMk/>
            <pc:sldMk cId="73515935" sldId="362"/>
            <ac:spMk id="77" creationId="{C184C7C6-83FD-26E1-9AD6-72F74478FD5E}"/>
          </ac:spMkLst>
        </pc:spChg>
        <pc:spChg chg="del">
          <ac:chgData name="Elif Elcin Gunay" userId="81ff3327-dfee-4411-8c6d-316b7988a729" providerId="ADAL" clId="{8FA8041F-4903-40D8-9D85-DBB7B372C822}" dt="2026-06-08T20:14:44.267" v="20902" actId="478"/>
          <ac:spMkLst>
            <pc:docMk/>
            <pc:sldMk cId="73515935" sldId="362"/>
            <ac:spMk id="110" creationId="{EE0BE5B1-6B24-582A-46F1-8CD7A37FB137}"/>
          </ac:spMkLst>
        </pc:spChg>
        <pc:grpChg chg="mod">
          <ac:chgData name="Elif Elcin Gunay" userId="81ff3327-dfee-4411-8c6d-316b7988a729" providerId="ADAL" clId="{8FA8041F-4903-40D8-9D85-DBB7B372C822}" dt="2026-06-08T20:14:55.452" v="20906" actId="1076"/>
          <ac:grpSpMkLst>
            <pc:docMk/>
            <pc:sldMk cId="73515935" sldId="362"/>
            <ac:grpSpMk id="81" creationId="{4DD350D5-FA2C-D9AE-82C8-2D3B1744773C}"/>
          </ac:grpSpMkLst>
        </pc:grpChg>
        <pc:grpChg chg="del">
          <ac:chgData name="Elif Elcin Gunay" userId="81ff3327-dfee-4411-8c6d-316b7988a729" providerId="ADAL" clId="{8FA8041F-4903-40D8-9D85-DBB7B372C822}" dt="2026-06-08T20:14:42.457" v="20901" actId="478"/>
          <ac:grpSpMkLst>
            <pc:docMk/>
            <pc:sldMk cId="73515935" sldId="362"/>
            <ac:grpSpMk id="109" creationId="{B5613728-44F3-7418-EAB2-C24055232C6B}"/>
          </ac:grpSpMkLst>
        </pc:grpChg>
        <pc:grpChg chg="del topLvl">
          <ac:chgData name="Elif Elcin Gunay" userId="81ff3327-dfee-4411-8c6d-316b7988a729" providerId="ADAL" clId="{8FA8041F-4903-40D8-9D85-DBB7B372C822}" dt="2026-06-08T20:14:40.639" v="20900" actId="478"/>
          <ac:grpSpMkLst>
            <pc:docMk/>
            <pc:sldMk cId="73515935" sldId="362"/>
            <ac:grpSpMk id="111" creationId="{F9943B17-2E26-DD88-2404-D9998EE0E4DA}"/>
          </ac:grpSpMkLst>
        </pc:grpChg>
        <pc:grpChg chg="del">
          <ac:chgData name="Elif Elcin Gunay" userId="81ff3327-dfee-4411-8c6d-316b7988a729" providerId="ADAL" clId="{8FA8041F-4903-40D8-9D85-DBB7B372C822}" dt="2026-06-08T20:14:37.600" v="20899" actId="478"/>
          <ac:grpSpMkLst>
            <pc:docMk/>
            <pc:sldMk cId="73515935" sldId="362"/>
            <ac:grpSpMk id="112" creationId="{1A2CAF47-7C42-6A45-98E9-7D64CDFCEF94}"/>
          </ac:grpSpMkLst>
        </pc:grpChg>
        <pc:picChg chg="add mod modCrop">
          <ac:chgData name="Elif Elcin Gunay" userId="81ff3327-dfee-4411-8c6d-316b7988a729" providerId="ADAL" clId="{8FA8041F-4903-40D8-9D85-DBB7B372C822}" dt="2026-06-08T20:14:55.452" v="20906" actId="1076"/>
          <ac:picMkLst>
            <pc:docMk/>
            <pc:sldMk cId="73515935" sldId="362"/>
            <ac:picMk id="4" creationId="{66FE97C9-7E1F-6389-206C-79027D4F5D15}"/>
          </ac:picMkLst>
        </pc:picChg>
        <pc:picChg chg="add mod">
          <ac:chgData name="Elif Elcin Gunay" userId="81ff3327-dfee-4411-8c6d-316b7988a729" providerId="ADAL" clId="{8FA8041F-4903-40D8-9D85-DBB7B372C822}" dt="2026-06-08T20:17:16.937" v="20937"/>
          <ac:picMkLst>
            <pc:docMk/>
            <pc:sldMk cId="73515935" sldId="362"/>
            <ac:picMk id="19" creationId="{B6C4915C-FDBD-1FD0-7ACF-69EB5025DBF7}"/>
          </ac:picMkLst>
        </pc:picChg>
        <pc:picChg chg="del">
          <ac:chgData name="Elif Elcin Gunay" userId="81ff3327-dfee-4411-8c6d-316b7988a729" providerId="ADAL" clId="{8FA8041F-4903-40D8-9D85-DBB7B372C822}" dt="2026-06-08T20:13:01.634" v="20890" actId="478"/>
          <ac:picMkLst>
            <pc:docMk/>
            <pc:sldMk cId="73515935" sldId="362"/>
            <ac:picMk id="37" creationId="{00A4C25F-8B1C-A804-AD87-691FA8D49ABD}"/>
          </ac:picMkLst>
        </pc:picChg>
        <pc:picChg chg="del topLvl">
          <ac:chgData name="Elif Elcin Gunay" userId="81ff3327-dfee-4411-8c6d-316b7988a729" providerId="ADAL" clId="{8FA8041F-4903-40D8-9D85-DBB7B372C822}" dt="2026-06-08T20:14:37.600" v="20899" actId="478"/>
          <ac:picMkLst>
            <pc:docMk/>
            <pc:sldMk cId="73515935" sldId="362"/>
            <ac:picMk id="95" creationId="{F0E5CF61-F46D-4263-FC97-93A343238808}"/>
          </ac:picMkLst>
        </pc:picChg>
        <pc:cxnChg chg="mod">
          <ac:chgData name="Elif Elcin Gunay" userId="81ff3327-dfee-4411-8c6d-316b7988a729" providerId="ADAL" clId="{8FA8041F-4903-40D8-9D85-DBB7B372C822}" dt="2026-06-08T20:16:03.869" v="20918" actId="14100"/>
          <ac:cxnSpMkLst>
            <pc:docMk/>
            <pc:sldMk cId="73515935" sldId="362"/>
            <ac:cxnSpMk id="15" creationId="{8E0F9187-34CF-3FBC-CD5A-94EECC86DE2A}"/>
          </ac:cxnSpMkLst>
        </pc:cxnChg>
        <pc:cxnChg chg="mod">
          <ac:chgData name="Elif Elcin Gunay" userId="81ff3327-dfee-4411-8c6d-316b7988a729" providerId="ADAL" clId="{8FA8041F-4903-40D8-9D85-DBB7B372C822}" dt="2026-06-08T20:16:32.031" v="20930" actId="14100"/>
          <ac:cxnSpMkLst>
            <pc:docMk/>
            <pc:sldMk cId="73515935" sldId="362"/>
            <ac:cxnSpMk id="23" creationId="{FEB1E31F-1BA0-2470-DDFA-212849F0D923}"/>
          </ac:cxnSpMkLst>
        </pc:cxnChg>
        <pc:cxnChg chg="mod">
          <ac:chgData name="Elif Elcin Gunay" userId="81ff3327-dfee-4411-8c6d-316b7988a729" providerId="ADAL" clId="{8FA8041F-4903-40D8-9D85-DBB7B372C822}" dt="2026-06-08T20:16:17.657" v="20926" actId="1037"/>
          <ac:cxnSpMkLst>
            <pc:docMk/>
            <pc:sldMk cId="73515935" sldId="362"/>
            <ac:cxnSpMk id="41" creationId="{54A6D459-7057-0A51-33BB-D4B48B01692A}"/>
          </ac:cxnSpMkLst>
        </pc:cxnChg>
      </pc:sldChg>
      <pc:sldChg chg="addSp delSp modSp add mod modAnim modNotesTx">
        <pc:chgData name="Elif Elcin Gunay" userId="81ff3327-dfee-4411-8c6d-316b7988a729" providerId="ADAL" clId="{8FA8041F-4903-40D8-9D85-DBB7B372C822}" dt="2026-06-09T16:23:04.788" v="21758" actId="6549"/>
        <pc:sldMkLst>
          <pc:docMk/>
          <pc:sldMk cId="4171083490" sldId="363"/>
        </pc:sldMkLst>
        <pc:spChg chg="mod">
          <ac:chgData name="Elif Elcin Gunay" userId="81ff3327-dfee-4411-8c6d-316b7988a729" providerId="ADAL" clId="{8FA8041F-4903-40D8-9D85-DBB7B372C822}" dt="2026-06-09T13:48:14.100" v="21393" actId="164"/>
          <ac:spMkLst>
            <pc:docMk/>
            <pc:sldMk cId="4171083490" sldId="363"/>
            <ac:spMk id="31" creationId="{79008D2C-1409-3985-9955-1CC06B8BB75B}"/>
          </ac:spMkLst>
        </pc:spChg>
        <pc:spChg chg="mod">
          <ac:chgData name="Elif Elcin Gunay" userId="81ff3327-dfee-4411-8c6d-316b7988a729" providerId="ADAL" clId="{8FA8041F-4903-40D8-9D85-DBB7B372C822}" dt="2026-06-09T13:48:14.100" v="21393" actId="164"/>
          <ac:spMkLst>
            <pc:docMk/>
            <pc:sldMk cId="4171083490" sldId="363"/>
            <ac:spMk id="32" creationId="{ADF9C1D2-9807-2187-46BB-E05CA4E8AD99}"/>
          </ac:spMkLst>
        </pc:spChg>
        <pc:spChg chg="del">
          <ac:chgData name="Elif Elcin Gunay" userId="81ff3327-dfee-4411-8c6d-316b7988a729" providerId="ADAL" clId="{8FA8041F-4903-40D8-9D85-DBB7B372C822}" dt="2026-06-09T13:46:45.105" v="21388" actId="478"/>
          <ac:spMkLst>
            <pc:docMk/>
            <pc:sldMk cId="4171083490" sldId="363"/>
            <ac:spMk id="33" creationId="{37A79E0D-957B-E326-6E5E-00A3B73D61A6}"/>
          </ac:spMkLst>
        </pc:spChg>
        <pc:spChg chg="del">
          <ac:chgData name="Elif Elcin Gunay" userId="81ff3327-dfee-4411-8c6d-316b7988a729" providerId="ADAL" clId="{8FA8041F-4903-40D8-9D85-DBB7B372C822}" dt="2026-06-09T13:46:48.509" v="21389" actId="478"/>
          <ac:spMkLst>
            <pc:docMk/>
            <pc:sldMk cId="4171083490" sldId="363"/>
            <ac:spMk id="36" creationId="{BE45ACEC-DCC4-FF2D-7266-00B0C8C9784D}"/>
          </ac:spMkLst>
        </pc:spChg>
        <pc:grpChg chg="add mod">
          <ac:chgData name="Elif Elcin Gunay" userId="81ff3327-dfee-4411-8c6d-316b7988a729" providerId="ADAL" clId="{8FA8041F-4903-40D8-9D85-DBB7B372C822}" dt="2026-06-09T13:48:20.490" v="21394" actId="164"/>
          <ac:grpSpMkLst>
            <pc:docMk/>
            <pc:sldMk cId="4171083490" sldId="363"/>
            <ac:grpSpMk id="2" creationId="{38794A07-AE79-0DBF-F749-2290F7FB5249}"/>
          </ac:grpSpMkLst>
        </pc:grpChg>
        <pc:grpChg chg="add mod">
          <ac:chgData name="Elif Elcin Gunay" userId="81ff3327-dfee-4411-8c6d-316b7988a729" providerId="ADAL" clId="{8FA8041F-4903-40D8-9D85-DBB7B372C822}" dt="2026-06-09T13:48:20.490" v="21394" actId="164"/>
          <ac:grpSpMkLst>
            <pc:docMk/>
            <pc:sldMk cId="4171083490" sldId="363"/>
            <ac:grpSpMk id="3" creationId="{F0CC55CB-2903-DD2E-A7B6-18AC4FAD65DF}"/>
          </ac:grpSpMkLst>
        </pc:grpChg>
        <pc:picChg chg="mod">
          <ac:chgData name="Elif Elcin Gunay" userId="81ff3327-dfee-4411-8c6d-316b7988a729" providerId="ADAL" clId="{8FA8041F-4903-40D8-9D85-DBB7B372C822}" dt="2026-06-09T13:48:14.100" v="21393" actId="164"/>
          <ac:picMkLst>
            <pc:docMk/>
            <pc:sldMk cId="4171083490" sldId="363"/>
            <ac:picMk id="26" creationId="{C87FC7BA-9A07-1D77-385E-3FBBFE6F4A44}"/>
          </ac:picMkLst>
        </pc:picChg>
        <pc:picChg chg="mod">
          <ac:chgData name="Elif Elcin Gunay" userId="81ff3327-dfee-4411-8c6d-316b7988a729" providerId="ADAL" clId="{8FA8041F-4903-40D8-9D85-DBB7B372C822}" dt="2026-06-09T13:48:20.490" v="21394" actId="164"/>
          <ac:picMkLst>
            <pc:docMk/>
            <pc:sldMk cId="4171083490" sldId="363"/>
            <ac:picMk id="37" creationId="{44B0C6F5-997D-C9FE-2824-24B6475AF7D2}"/>
          </ac:picMkLst>
        </pc:picChg>
      </pc:sldChg>
      <pc:sldChg chg="add del">
        <pc:chgData name="Elif Elcin Gunay" userId="81ff3327-dfee-4411-8c6d-316b7988a729" providerId="ADAL" clId="{8FA8041F-4903-40D8-9D85-DBB7B372C822}" dt="2026-06-09T13:46:03.383" v="21387" actId="47"/>
        <pc:sldMkLst>
          <pc:docMk/>
          <pc:sldMk cId="58217945" sldId="364"/>
        </pc:sldMkLst>
      </pc:sldChg>
      <pc:sldChg chg="add del">
        <pc:chgData name="Elif Elcin Gunay" userId="81ff3327-dfee-4411-8c6d-316b7988a729" providerId="ADAL" clId="{8FA8041F-4903-40D8-9D85-DBB7B372C822}" dt="2026-06-08T21:45:37.242" v="21198" actId="47"/>
        <pc:sldMkLst>
          <pc:docMk/>
          <pc:sldMk cId="117447497" sldId="364"/>
        </pc:sldMkLst>
      </pc:sldChg>
      <pc:sldChg chg="delSp modSp add mod modNotesTx">
        <pc:chgData name="Elif Elcin Gunay" userId="81ff3327-dfee-4411-8c6d-316b7988a729" providerId="ADAL" clId="{8FA8041F-4903-40D8-9D85-DBB7B372C822}" dt="2026-06-09T16:23:25.177" v="21764" actId="6549"/>
        <pc:sldMkLst>
          <pc:docMk/>
          <pc:sldMk cId="558573755" sldId="364"/>
        </pc:sldMkLst>
        <pc:spChg chg="mod">
          <ac:chgData name="Elif Elcin Gunay" userId="81ff3327-dfee-4411-8c6d-316b7988a729" providerId="ADAL" clId="{8FA8041F-4903-40D8-9D85-DBB7B372C822}" dt="2026-06-09T14:25:11.407" v="21507" actId="948"/>
          <ac:spMkLst>
            <pc:docMk/>
            <pc:sldMk cId="558573755" sldId="364"/>
            <ac:spMk id="8" creationId="{A52417FD-7133-FD3C-3B73-F890E6C9255C}"/>
          </ac:spMkLst>
        </pc:spChg>
        <pc:spChg chg="del">
          <ac:chgData name="Elif Elcin Gunay" userId="81ff3327-dfee-4411-8c6d-316b7988a729" providerId="ADAL" clId="{8FA8041F-4903-40D8-9D85-DBB7B372C822}" dt="2026-06-09T14:24:26.001" v="21504" actId="478"/>
          <ac:spMkLst>
            <pc:docMk/>
            <pc:sldMk cId="558573755" sldId="364"/>
            <ac:spMk id="11" creationId="{29D1D2FC-0798-609E-D8A9-D5953EF465AB}"/>
          </ac:spMkLst>
        </pc:spChg>
        <pc:spChg chg="mod">
          <ac:chgData name="Elif Elcin Gunay" userId="81ff3327-dfee-4411-8c6d-316b7988a729" providerId="ADAL" clId="{8FA8041F-4903-40D8-9D85-DBB7B372C822}" dt="2026-06-09T14:25:16.669" v="21508" actId="14100"/>
          <ac:spMkLst>
            <pc:docMk/>
            <pc:sldMk cId="558573755" sldId="364"/>
            <ac:spMk id="17" creationId="{A5751784-6C25-E598-2B37-EAA40AC85DE3}"/>
          </ac:spMkLst>
        </pc:spChg>
        <pc:spChg chg="del">
          <ac:chgData name="Elif Elcin Gunay" userId="81ff3327-dfee-4411-8c6d-316b7988a729" providerId="ADAL" clId="{8FA8041F-4903-40D8-9D85-DBB7B372C822}" dt="2026-06-09T14:24:30.418" v="21505" actId="478"/>
          <ac:spMkLst>
            <pc:docMk/>
            <pc:sldMk cId="558573755" sldId="364"/>
            <ac:spMk id="20" creationId="{A5ACF37F-34CE-352B-AF13-DE2C7EC83790}"/>
          </ac:spMkLst>
        </pc:spChg>
        <pc:grpChg chg="mod">
          <ac:chgData name="Elif Elcin Gunay" userId="81ff3327-dfee-4411-8c6d-316b7988a729" providerId="ADAL" clId="{8FA8041F-4903-40D8-9D85-DBB7B372C822}" dt="2026-06-09T14:25:25.267" v="21519" actId="1037"/>
          <ac:grpSpMkLst>
            <pc:docMk/>
            <pc:sldMk cId="558573755" sldId="364"/>
            <ac:grpSpMk id="22" creationId="{AA1A40AF-DCD5-7C9A-420E-5EC26ECBC813}"/>
          </ac:grpSpMkLst>
        </pc:grpChg>
      </pc:sldChg>
      <pc:sldChg chg="new del">
        <pc:chgData name="Elif Elcin Gunay" userId="81ff3327-dfee-4411-8c6d-316b7988a729" providerId="ADAL" clId="{8FA8041F-4903-40D8-9D85-DBB7B372C822}" dt="2026-06-09T16:11:06.279" v="21681" actId="680"/>
        <pc:sldMkLst>
          <pc:docMk/>
          <pc:sldMk cId="260548613" sldId="365"/>
        </pc:sldMkLst>
      </pc:sldChg>
      <pc:sldChg chg="addSp delSp modSp add mod modNotesTx">
        <pc:chgData name="Elif Elcin Gunay" userId="81ff3327-dfee-4411-8c6d-316b7988a729" providerId="ADAL" clId="{8FA8041F-4903-40D8-9D85-DBB7B372C822}" dt="2026-06-09T16:24:29.405" v="21781" actId="6549"/>
        <pc:sldMkLst>
          <pc:docMk/>
          <pc:sldMk cId="3584610003" sldId="365"/>
        </pc:sldMkLst>
        <pc:spChg chg="del">
          <ac:chgData name="Elif Elcin Gunay" userId="81ff3327-dfee-4411-8c6d-316b7988a729" providerId="ADAL" clId="{8FA8041F-4903-40D8-9D85-DBB7B372C822}" dt="2026-06-09T16:17:56.956" v="21700" actId="478"/>
          <ac:spMkLst>
            <pc:docMk/>
            <pc:sldMk cId="3584610003" sldId="365"/>
            <ac:spMk id="2" creationId="{AC83DE71-B011-3FE4-B616-54FFCB50B3C7}"/>
          </ac:spMkLst>
        </pc:spChg>
        <pc:spChg chg="mod">
          <ac:chgData name="Elif Elcin Gunay" userId="81ff3327-dfee-4411-8c6d-316b7988a729" providerId="ADAL" clId="{8FA8041F-4903-40D8-9D85-DBB7B372C822}" dt="2026-06-09T16:20:01.338" v="21742" actId="1076"/>
          <ac:spMkLst>
            <pc:docMk/>
            <pc:sldMk cId="3584610003" sldId="365"/>
            <ac:spMk id="3" creationId="{C58E7EB4-AA4A-98E7-4627-A666AACDCF05}"/>
          </ac:spMkLst>
        </pc:spChg>
        <pc:spChg chg="del">
          <ac:chgData name="Elif Elcin Gunay" userId="81ff3327-dfee-4411-8c6d-316b7988a729" providerId="ADAL" clId="{8FA8041F-4903-40D8-9D85-DBB7B372C822}" dt="2026-06-09T16:18:02.950" v="21702" actId="478"/>
          <ac:spMkLst>
            <pc:docMk/>
            <pc:sldMk cId="3584610003" sldId="365"/>
            <ac:spMk id="4" creationId="{0CEED9F7-CD32-7ED0-038C-A0858D43DBC5}"/>
          </ac:spMkLst>
        </pc:spChg>
        <pc:spChg chg="mod">
          <ac:chgData name="Elif Elcin Gunay" userId="81ff3327-dfee-4411-8c6d-316b7988a729" providerId="ADAL" clId="{8FA8041F-4903-40D8-9D85-DBB7B372C822}" dt="2026-06-09T16:11:19.496" v="21696" actId="20577"/>
          <ac:spMkLst>
            <pc:docMk/>
            <pc:sldMk cId="3584610003" sldId="365"/>
            <ac:spMk id="7" creationId="{1135675B-DB16-1F81-EFD4-9BDB7A380003}"/>
          </ac:spMkLst>
        </pc:spChg>
        <pc:spChg chg="add del mod">
          <ac:chgData name="Elif Elcin Gunay" userId="81ff3327-dfee-4411-8c6d-316b7988a729" providerId="ADAL" clId="{8FA8041F-4903-40D8-9D85-DBB7B372C822}" dt="2026-06-09T16:18:06.706" v="21703" actId="478"/>
          <ac:spMkLst>
            <pc:docMk/>
            <pc:sldMk cId="3584610003" sldId="365"/>
            <ac:spMk id="9" creationId="{C0FCB91C-69B7-309F-F890-C5A9A0B1655C}"/>
          </ac:spMkLst>
        </pc:spChg>
        <pc:spChg chg="del">
          <ac:chgData name="Elif Elcin Gunay" userId="81ff3327-dfee-4411-8c6d-316b7988a729" providerId="ADAL" clId="{8FA8041F-4903-40D8-9D85-DBB7B372C822}" dt="2026-06-09T16:17:55.324" v="21699" actId="478"/>
          <ac:spMkLst>
            <pc:docMk/>
            <pc:sldMk cId="3584610003" sldId="365"/>
            <ac:spMk id="15" creationId="{C80F11C1-68E9-B8C2-509B-2062EBF96049}"/>
          </ac:spMkLst>
        </pc:spChg>
      </pc:sldChg>
      <pc:sldMasterChg chg="delSldLayout">
        <pc:chgData name="Elif Elcin Gunay" userId="81ff3327-dfee-4411-8c6d-316b7988a729" providerId="ADAL" clId="{8FA8041F-4903-40D8-9D85-DBB7B372C822}" dt="2026-06-09T16:24:37.360" v="21782" actId="47"/>
        <pc:sldMasterMkLst>
          <pc:docMk/>
          <pc:sldMasterMk cId="3595336832" sldId="2147483708"/>
        </pc:sldMasterMkLst>
        <pc:sldLayoutChg chg="del">
          <pc:chgData name="Elif Elcin Gunay" userId="81ff3327-dfee-4411-8c6d-316b7988a729" providerId="ADAL" clId="{8FA8041F-4903-40D8-9D85-DBB7B372C822}" dt="2026-06-09T16:24:37.360" v="21782" actId="47"/>
          <pc:sldLayoutMkLst>
            <pc:docMk/>
            <pc:sldMasterMk cId="3595336832" sldId="2147483708"/>
            <pc:sldLayoutMk cId="1740739011" sldId="214748372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purdue0-my.sharepoint.com/personal/egunay_purdue_edu/Documents/Documents/MGMT361_Fall2025_Shared%20-%20EGUNAY/multiple_server_queu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purdue0-my.sharepoint.com/personal/egunay_purdue_edu/Documents/Documents/MGMT361_Fall2025_Shared%20-%20EGUNAY/multiple_server_queu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purdue0-my.sharepoint.com/personal/egunay_purdue_edu/Documents/Documents/MGMT361_Fall2025_Shared%20-%20EGUNAY/multiple_server_queue.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7258763603444243"/>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341142464910165E-2"/>
          <c:y val="0.11013445208632416"/>
          <c:w val="0.86631523128434296"/>
          <c:h val="0.74758628587202736"/>
        </c:manualLayout>
      </c:layout>
      <c:scatterChart>
        <c:scatterStyle val="lineMarker"/>
        <c:varyColors val="0"/>
        <c:ser>
          <c:idx val="0"/>
          <c:order val="0"/>
          <c:tx>
            <c:strRef>
              <c:f>'Sheet1 (2)'!$L$3</c:f>
              <c:strCache>
                <c:ptCount val="1"/>
                <c:pt idx="0">
                  <c:v>Tq</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 (2)'!$F$4:$F$12</c:f>
              <c:numCache>
                <c:formatCode>0.00</c:formatCode>
                <c:ptCount val="9"/>
                <c:pt idx="0">
                  <c:v>5.5</c:v>
                </c:pt>
                <c:pt idx="1">
                  <c:v>5.2249999999999996</c:v>
                </c:pt>
                <c:pt idx="2">
                  <c:v>4.9637499999999992</c:v>
                </c:pt>
                <c:pt idx="3">
                  <c:v>4.715562499999999</c:v>
                </c:pt>
                <c:pt idx="4">
                  <c:v>4.4797843749999986</c:v>
                </c:pt>
                <c:pt idx="5">
                  <c:v>4.2557951562499987</c:v>
                </c:pt>
                <c:pt idx="6">
                  <c:v>4.043005398437499</c:v>
                </c:pt>
                <c:pt idx="7">
                  <c:v>3.8408551285156238</c:v>
                </c:pt>
                <c:pt idx="8">
                  <c:v>3.6488123720898424</c:v>
                </c:pt>
              </c:numCache>
            </c:numRef>
          </c:xVal>
          <c:yVal>
            <c:numRef>
              <c:f>'Sheet1 (2)'!$L$4:$L$12</c:f>
              <c:numCache>
                <c:formatCode>0.00</c:formatCode>
                <c:ptCount val="9"/>
                <c:pt idx="0">
                  <c:v>2.0969186651339293</c:v>
                </c:pt>
                <c:pt idx="1">
                  <c:v>1.222675803734006</c:v>
                </c:pt>
                <c:pt idx="2">
                  <c:v>0.82806044496647346</c:v>
                </c:pt>
                <c:pt idx="3">
                  <c:v>0.60620944430431078</c:v>
                </c:pt>
                <c:pt idx="4">
                  <c:v>0.46577571096303394</c:v>
                </c:pt>
                <c:pt idx="5">
                  <c:v>0.37000502006243441</c:v>
                </c:pt>
                <c:pt idx="6">
                  <c:v>0.30126718304012179</c:v>
                </c:pt>
                <c:pt idx="7">
                  <c:v>0.25005890651910528</c:v>
                </c:pt>
                <c:pt idx="8">
                  <c:v>0.21081169839729619</c:v>
                </c:pt>
              </c:numCache>
            </c:numRef>
          </c:yVal>
          <c:smooth val="0"/>
          <c:extLst>
            <c:ext xmlns:c16="http://schemas.microsoft.com/office/drawing/2014/chart" uri="{C3380CC4-5D6E-409C-BE32-E72D297353CC}">
              <c16:uniqueId val="{00000000-2A8A-4A35-B113-018902D8F7E8}"/>
            </c:ext>
          </c:extLst>
        </c:ser>
        <c:dLbls>
          <c:showLegendKey val="0"/>
          <c:showVal val="0"/>
          <c:showCatName val="0"/>
          <c:showSerName val="0"/>
          <c:showPercent val="0"/>
          <c:showBubbleSize val="0"/>
        </c:dLbls>
        <c:axId val="510517792"/>
        <c:axId val="510505312"/>
      </c:scatterChart>
      <c:valAx>
        <c:axId val="510517792"/>
        <c:scaling>
          <c:orientation val="minMax"/>
          <c:min val="3.3"/>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Service time</a:t>
                </a:r>
              </a:p>
            </c:rich>
          </c:tx>
          <c:layout>
            <c:manualLayout>
              <c:xMode val="edge"/>
              <c:yMode val="edge"/>
              <c:x val="0.43560906993419474"/>
              <c:y val="0.921311895623500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0505312"/>
        <c:crosses val="autoZero"/>
        <c:crossBetween val="midCat"/>
        <c:majorUnit val="0.30000000000000004"/>
      </c:valAx>
      <c:valAx>
        <c:axId val="5105053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05177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14220557570745"/>
          <c:y val="5.890474984212385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 (2)'!$K$3</c:f>
              <c:strCache>
                <c:ptCount val="1"/>
                <c:pt idx="0">
                  <c:v>Utilization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 (2)'!$F$4:$F$12</c:f>
              <c:numCache>
                <c:formatCode>0.00</c:formatCode>
                <c:ptCount val="9"/>
                <c:pt idx="0">
                  <c:v>5.5</c:v>
                </c:pt>
                <c:pt idx="1">
                  <c:v>5.2249999999999996</c:v>
                </c:pt>
                <c:pt idx="2">
                  <c:v>4.9637499999999992</c:v>
                </c:pt>
                <c:pt idx="3">
                  <c:v>4.715562499999999</c:v>
                </c:pt>
                <c:pt idx="4">
                  <c:v>4.4797843749999986</c:v>
                </c:pt>
                <c:pt idx="5">
                  <c:v>4.2557951562499987</c:v>
                </c:pt>
                <c:pt idx="6">
                  <c:v>4.043005398437499</c:v>
                </c:pt>
                <c:pt idx="7">
                  <c:v>3.8408551285156238</c:v>
                </c:pt>
                <c:pt idx="8">
                  <c:v>3.6488123720898424</c:v>
                </c:pt>
              </c:numCache>
            </c:numRef>
          </c:xVal>
          <c:yVal>
            <c:numRef>
              <c:f>'Sheet1 (2)'!$K$4:$K$12</c:f>
              <c:numCache>
                <c:formatCode>0.00</c:formatCode>
                <c:ptCount val="9"/>
                <c:pt idx="0">
                  <c:v>0.91666666666666663</c:v>
                </c:pt>
                <c:pt idx="1">
                  <c:v>0.87083333333333324</c:v>
                </c:pt>
                <c:pt idx="2">
                  <c:v>0.82729166666666654</c:v>
                </c:pt>
                <c:pt idx="3">
                  <c:v>0.78592708333333317</c:v>
                </c:pt>
                <c:pt idx="4">
                  <c:v>0.7466307291666664</c:v>
                </c:pt>
                <c:pt idx="5">
                  <c:v>0.70929919270833308</c:v>
                </c:pt>
                <c:pt idx="6">
                  <c:v>0.67383423307291646</c:v>
                </c:pt>
                <c:pt idx="7">
                  <c:v>0.64014252141927064</c:v>
                </c:pt>
                <c:pt idx="8">
                  <c:v>0.60813539534830707</c:v>
                </c:pt>
              </c:numCache>
            </c:numRef>
          </c:yVal>
          <c:smooth val="0"/>
          <c:extLst>
            <c:ext xmlns:c16="http://schemas.microsoft.com/office/drawing/2014/chart" uri="{C3380CC4-5D6E-409C-BE32-E72D297353CC}">
              <c16:uniqueId val="{00000000-208B-4A03-B574-517B285A1A25}"/>
            </c:ext>
          </c:extLst>
        </c:ser>
        <c:dLbls>
          <c:showLegendKey val="0"/>
          <c:showVal val="0"/>
          <c:showCatName val="0"/>
          <c:showSerName val="0"/>
          <c:showPercent val="0"/>
          <c:showBubbleSize val="0"/>
        </c:dLbls>
        <c:axId val="499769536"/>
        <c:axId val="499776256"/>
      </c:scatterChart>
      <c:valAx>
        <c:axId val="499769536"/>
        <c:scaling>
          <c:orientation val="minMax"/>
          <c:min val="3.3"/>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Service 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9776256"/>
        <c:crosses val="autoZero"/>
        <c:crossBetween val="midCat"/>
      </c:valAx>
      <c:valAx>
        <c:axId val="499776256"/>
        <c:scaling>
          <c:orientation val="minMax"/>
          <c:min val="0.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9769536"/>
        <c:crossesAt val="0"/>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 (2)'!$L$15</c:f>
              <c:strCache>
                <c:ptCount val="1"/>
                <c:pt idx="0">
                  <c:v>Tq</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 (2)'!$B$16:$B$26</c:f>
              <c:numCache>
                <c:formatCode>General</c:formatCode>
                <c:ptCount val="11"/>
                <c:pt idx="0">
                  <c:v>2</c:v>
                </c:pt>
                <c:pt idx="1">
                  <c:v>1.9</c:v>
                </c:pt>
                <c:pt idx="2">
                  <c:v>1.8</c:v>
                </c:pt>
                <c:pt idx="3">
                  <c:v>1.7</c:v>
                </c:pt>
                <c:pt idx="4">
                  <c:v>1.6</c:v>
                </c:pt>
                <c:pt idx="5">
                  <c:v>1.5</c:v>
                </c:pt>
                <c:pt idx="6">
                  <c:v>1.4</c:v>
                </c:pt>
                <c:pt idx="7">
                  <c:v>1.3</c:v>
                </c:pt>
                <c:pt idx="8">
                  <c:v>1.2</c:v>
                </c:pt>
                <c:pt idx="9">
                  <c:v>1.1000000000000001</c:v>
                </c:pt>
                <c:pt idx="10">
                  <c:v>1</c:v>
                </c:pt>
              </c:numCache>
            </c:numRef>
          </c:xVal>
          <c:yVal>
            <c:numRef>
              <c:f>'Sheet1 (2)'!$L$16:$L$26</c:f>
              <c:numCache>
                <c:formatCode>0.00</c:formatCode>
                <c:ptCount val="11"/>
                <c:pt idx="0">
                  <c:v>1.5611195998421512</c:v>
                </c:pt>
                <c:pt idx="1">
                  <c:v>1.4712912425397586</c:v>
                </c:pt>
                <c:pt idx="2">
                  <c:v>1.3860694676631296</c:v>
                </c:pt>
                <c:pt idx="3">
                  <c:v>1.3054542752122642</c:v>
                </c:pt>
                <c:pt idx="4">
                  <c:v>1.2294456651871628</c:v>
                </c:pt>
                <c:pt idx="5">
                  <c:v>1.1580436375878251</c:v>
                </c:pt>
                <c:pt idx="6">
                  <c:v>1.091248192414251</c:v>
                </c:pt>
                <c:pt idx="7">
                  <c:v>1.0290593296664408</c:v>
                </c:pt>
                <c:pt idx="8">
                  <c:v>0.97147704934439427</c:v>
                </c:pt>
                <c:pt idx="9">
                  <c:v>0.91850135144811151</c:v>
                </c:pt>
                <c:pt idx="10">
                  <c:v>0.87013223597759248</c:v>
                </c:pt>
              </c:numCache>
            </c:numRef>
          </c:yVal>
          <c:smooth val="0"/>
          <c:extLst>
            <c:ext xmlns:c16="http://schemas.microsoft.com/office/drawing/2014/chart" uri="{C3380CC4-5D6E-409C-BE32-E72D297353CC}">
              <c16:uniqueId val="{00000000-19AC-4996-9C5A-86FB05C6D70E}"/>
            </c:ext>
          </c:extLst>
        </c:ser>
        <c:dLbls>
          <c:showLegendKey val="0"/>
          <c:showVal val="0"/>
          <c:showCatName val="0"/>
          <c:showSerName val="0"/>
          <c:showPercent val="0"/>
          <c:showBubbleSize val="0"/>
        </c:dLbls>
        <c:axId val="510542272"/>
        <c:axId val="510545152"/>
      </c:scatterChart>
      <c:valAx>
        <c:axId val="510542272"/>
        <c:scaling>
          <c:orientation val="minMax"/>
          <c:min val="0.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Standard deviaton</a:t>
                </a:r>
                <a:r>
                  <a:rPr lang="en-US" baseline="0"/>
                  <a:t> of Service time</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0545152"/>
        <c:crosses val="autoZero"/>
        <c:crossBetween val="midCat"/>
      </c:valAx>
      <c:valAx>
        <c:axId val="510545152"/>
        <c:scaling>
          <c:orientation val="minMax"/>
          <c:min val="0.8"/>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05422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207953-171B-4458-A57E-243F7A3A09E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89BF560-AB66-406C-BA96-6B3629687BFB}">
      <dgm:prSet phldrT="[Text]" phldr="0"/>
      <dgm:spPr/>
      <dgm:t>
        <a:bodyPr/>
        <a:lstStyle/>
        <a:p>
          <a:r>
            <a:rPr lang="en-US" dirty="0"/>
            <a:t>Exploit the Constraint</a:t>
          </a:r>
        </a:p>
      </dgm:t>
    </dgm:pt>
    <dgm:pt modelId="{56E546AC-4236-492F-AFF5-946C981E74B5}" type="parTrans" cxnId="{745376A0-6C9D-4907-BA90-0414B7EE893F}">
      <dgm:prSet/>
      <dgm:spPr/>
      <dgm:t>
        <a:bodyPr/>
        <a:lstStyle/>
        <a:p>
          <a:endParaRPr lang="en-US"/>
        </a:p>
      </dgm:t>
    </dgm:pt>
    <dgm:pt modelId="{31F56F3B-76B4-4B3E-A50D-45A8FD9AD558}" type="sibTrans" cxnId="{745376A0-6C9D-4907-BA90-0414B7EE893F}">
      <dgm:prSet/>
      <dgm:spPr/>
      <dgm:t>
        <a:bodyPr/>
        <a:lstStyle/>
        <a:p>
          <a:endParaRPr lang="en-US"/>
        </a:p>
      </dgm:t>
    </dgm:pt>
    <dgm:pt modelId="{94D6FE9A-459D-4996-A2A7-14DE989F815B}">
      <dgm:prSet phldrT="[Text]"/>
      <dgm:spPr/>
      <dgm:t>
        <a:bodyPr/>
        <a:lstStyle/>
        <a:p>
          <a:r>
            <a:rPr lang="en-US" b="0" dirty="0"/>
            <a:t>Subordinate everything Else </a:t>
          </a:r>
        </a:p>
      </dgm:t>
    </dgm:pt>
    <dgm:pt modelId="{EEED91F8-B47A-4BC2-A6A2-01BE1D9B10D6}" type="parTrans" cxnId="{789C67C8-21C5-4604-9683-CED72141EC33}">
      <dgm:prSet/>
      <dgm:spPr/>
      <dgm:t>
        <a:bodyPr/>
        <a:lstStyle/>
        <a:p>
          <a:endParaRPr lang="en-US"/>
        </a:p>
      </dgm:t>
    </dgm:pt>
    <dgm:pt modelId="{EC31DE01-BD5C-48A7-B430-C2EA9FF435CB}" type="sibTrans" cxnId="{789C67C8-21C5-4604-9683-CED72141EC33}">
      <dgm:prSet/>
      <dgm:spPr/>
      <dgm:t>
        <a:bodyPr/>
        <a:lstStyle/>
        <a:p>
          <a:endParaRPr lang="en-US"/>
        </a:p>
      </dgm:t>
    </dgm:pt>
    <dgm:pt modelId="{59B63C48-2048-46B1-87E8-E8843E4B71DE}">
      <dgm:prSet phldrT="[Text]"/>
      <dgm:spPr/>
      <dgm:t>
        <a:bodyPr/>
        <a:lstStyle/>
        <a:p>
          <a:r>
            <a:rPr lang="en-US" b="0" dirty="0"/>
            <a:t>Elevate the Constraint </a:t>
          </a:r>
        </a:p>
      </dgm:t>
    </dgm:pt>
    <dgm:pt modelId="{C8537A10-C8D6-4FD4-9BC6-E52908757460}" type="parTrans" cxnId="{449EDEFE-B98F-4CE7-BA5F-AD6497CDF4E8}">
      <dgm:prSet/>
      <dgm:spPr/>
      <dgm:t>
        <a:bodyPr/>
        <a:lstStyle/>
        <a:p>
          <a:endParaRPr lang="en-US"/>
        </a:p>
      </dgm:t>
    </dgm:pt>
    <dgm:pt modelId="{F414650C-7C07-4550-A979-971CAC949C7A}" type="sibTrans" cxnId="{449EDEFE-B98F-4CE7-BA5F-AD6497CDF4E8}">
      <dgm:prSet/>
      <dgm:spPr/>
      <dgm:t>
        <a:bodyPr/>
        <a:lstStyle/>
        <a:p>
          <a:endParaRPr lang="en-US"/>
        </a:p>
      </dgm:t>
    </dgm:pt>
    <dgm:pt modelId="{3BBD5C58-672A-4BEB-8DBA-CD2CF4FB5B3F}">
      <dgm:prSet phldrT="[Text]"/>
      <dgm:spPr/>
      <dgm:t>
        <a:bodyPr/>
        <a:lstStyle/>
        <a:p>
          <a:r>
            <a:rPr lang="en-US" b="0" dirty="0"/>
            <a:t>Repeat the Process </a:t>
          </a:r>
        </a:p>
      </dgm:t>
    </dgm:pt>
    <dgm:pt modelId="{049B01EA-639F-4952-B5A8-359578FC02B8}" type="parTrans" cxnId="{3D9AB015-5E9A-4787-8713-E60DB762BAB6}">
      <dgm:prSet/>
      <dgm:spPr/>
      <dgm:t>
        <a:bodyPr/>
        <a:lstStyle/>
        <a:p>
          <a:endParaRPr lang="en-US"/>
        </a:p>
      </dgm:t>
    </dgm:pt>
    <dgm:pt modelId="{9533042A-E571-4F63-84F1-43FCEDD3579E}" type="sibTrans" cxnId="{3D9AB015-5E9A-4787-8713-E60DB762BAB6}">
      <dgm:prSet/>
      <dgm:spPr/>
      <dgm:t>
        <a:bodyPr/>
        <a:lstStyle/>
        <a:p>
          <a:endParaRPr lang="en-US"/>
        </a:p>
      </dgm:t>
    </dgm:pt>
    <dgm:pt modelId="{440EE4E3-1F5F-4A18-AADD-9A5C625149EE}">
      <dgm:prSet phldrT="[Text]" phldr="0"/>
      <dgm:spPr/>
      <dgm:t>
        <a:bodyPr/>
        <a:lstStyle/>
        <a:p>
          <a:r>
            <a:rPr lang="en-US" dirty="0"/>
            <a:t>Identify the Constraint</a:t>
          </a:r>
        </a:p>
      </dgm:t>
    </dgm:pt>
    <dgm:pt modelId="{1CAADCDB-8DBC-4C8D-AE8B-454B08B28DC4}" type="parTrans" cxnId="{6F952247-5574-4EDB-83BB-2B316244769A}">
      <dgm:prSet/>
      <dgm:spPr/>
      <dgm:t>
        <a:bodyPr/>
        <a:lstStyle/>
        <a:p>
          <a:endParaRPr lang="en-US"/>
        </a:p>
      </dgm:t>
    </dgm:pt>
    <dgm:pt modelId="{B12BB8BA-8D86-4AF7-BD68-15FBCA6BF137}" type="sibTrans" cxnId="{6F952247-5574-4EDB-83BB-2B316244769A}">
      <dgm:prSet/>
      <dgm:spPr/>
      <dgm:t>
        <a:bodyPr/>
        <a:lstStyle/>
        <a:p>
          <a:endParaRPr lang="en-US"/>
        </a:p>
      </dgm:t>
    </dgm:pt>
    <dgm:pt modelId="{F7C46F5F-28ED-467E-84E1-982AED8D165C}" type="pres">
      <dgm:prSet presAssocID="{81207953-171B-4458-A57E-243F7A3A09E6}" presName="cycle" presStyleCnt="0">
        <dgm:presLayoutVars>
          <dgm:dir/>
          <dgm:resizeHandles val="exact"/>
        </dgm:presLayoutVars>
      </dgm:prSet>
      <dgm:spPr/>
    </dgm:pt>
    <dgm:pt modelId="{7DDD20C5-FCCA-4A61-BF9B-50211D543B52}" type="pres">
      <dgm:prSet presAssocID="{189BF560-AB66-406C-BA96-6B3629687BFB}" presName="dummy" presStyleCnt="0"/>
      <dgm:spPr/>
    </dgm:pt>
    <dgm:pt modelId="{7E6516F5-F786-4345-A643-CE34F1BF5332}" type="pres">
      <dgm:prSet presAssocID="{189BF560-AB66-406C-BA96-6B3629687BFB}" presName="node" presStyleLbl="revTx" presStyleIdx="0" presStyleCnt="5">
        <dgm:presLayoutVars>
          <dgm:bulletEnabled val="1"/>
        </dgm:presLayoutVars>
      </dgm:prSet>
      <dgm:spPr/>
    </dgm:pt>
    <dgm:pt modelId="{72143042-F164-43C3-82A7-4B1DAD6E7446}" type="pres">
      <dgm:prSet presAssocID="{31F56F3B-76B4-4B3E-A50D-45A8FD9AD558}" presName="sibTrans" presStyleLbl="node1" presStyleIdx="0" presStyleCnt="5"/>
      <dgm:spPr/>
    </dgm:pt>
    <dgm:pt modelId="{634F3CD7-1072-46DE-BDCD-FEA3F53CA364}" type="pres">
      <dgm:prSet presAssocID="{94D6FE9A-459D-4996-A2A7-14DE989F815B}" presName="dummy" presStyleCnt="0"/>
      <dgm:spPr/>
    </dgm:pt>
    <dgm:pt modelId="{4BA960A6-DEEE-4BDC-A30C-BDD7ED8C6F1D}" type="pres">
      <dgm:prSet presAssocID="{94D6FE9A-459D-4996-A2A7-14DE989F815B}" presName="node" presStyleLbl="revTx" presStyleIdx="1" presStyleCnt="5">
        <dgm:presLayoutVars>
          <dgm:bulletEnabled val="1"/>
        </dgm:presLayoutVars>
      </dgm:prSet>
      <dgm:spPr/>
    </dgm:pt>
    <dgm:pt modelId="{2C49E64C-23DC-44C5-89D7-F9E1435C83D1}" type="pres">
      <dgm:prSet presAssocID="{EC31DE01-BD5C-48A7-B430-C2EA9FF435CB}" presName="sibTrans" presStyleLbl="node1" presStyleIdx="1" presStyleCnt="5"/>
      <dgm:spPr/>
    </dgm:pt>
    <dgm:pt modelId="{B01C9465-A24E-466B-9013-3DC01DA0D2C8}" type="pres">
      <dgm:prSet presAssocID="{59B63C48-2048-46B1-87E8-E8843E4B71DE}" presName="dummy" presStyleCnt="0"/>
      <dgm:spPr/>
    </dgm:pt>
    <dgm:pt modelId="{E77B1F0A-76B1-46D9-99FD-DEA8AF482A50}" type="pres">
      <dgm:prSet presAssocID="{59B63C48-2048-46B1-87E8-E8843E4B71DE}" presName="node" presStyleLbl="revTx" presStyleIdx="2" presStyleCnt="5">
        <dgm:presLayoutVars>
          <dgm:bulletEnabled val="1"/>
        </dgm:presLayoutVars>
      </dgm:prSet>
      <dgm:spPr/>
    </dgm:pt>
    <dgm:pt modelId="{3A5B5C1A-89A8-48DB-98CD-91D52F6F8550}" type="pres">
      <dgm:prSet presAssocID="{F414650C-7C07-4550-A979-971CAC949C7A}" presName="sibTrans" presStyleLbl="node1" presStyleIdx="2" presStyleCnt="5"/>
      <dgm:spPr/>
    </dgm:pt>
    <dgm:pt modelId="{9934A1A7-0141-44BD-B40C-EF8E5472ED37}" type="pres">
      <dgm:prSet presAssocID="{3BBD5C58-672A-4BEB-8DBA-CD2CF4FB5B3F}" presName="dummy" presStyleCnt="0"/>
      <dgm:spPr/>
    </dgm:pt>
    <dgm:pt modelId="{C1FE5F88-C5C0-45DF-8D7E-12ECBFADC662}" type="pres">
      <dgm:prSet presAssocID="{3BBD5C58-672A-4BEB-8DBA-CD2CF4FB5B3F}" presName="node" presStyleLbl="revTx" presStyleIdx="3" presStyleCnt="5">
        <dgm:presLayoutVars>
          <dgm:bulletEnabled val="1"/>
        </dgm:presLayoutVars>
      </dgm:prSet>
      <dgm:spPr/>
    </dgm:pt>
    <dgm:pt modelId="{7228A425-82B3-4BD1-9D4E-CF2ED89B3DCF}" type="pres">
      <dgm:prSet presAssocID="{9533042A-E571-4F63-84F1-43FCEDD3579E}" presName="sibTrans" presStyleLbl="node1" presStyleIdx="3" presStyleCnt="5"/>
      <dgm:spPr/>
    </dgm:pt>
    <dgm:pt modelId="{93B0FFE0-C3A9-470C-BCD5-D21F2E8D3AE5}" type="pres">
      <dgm:prSet presAssocID="{440EE4E3-1F5F-4A18-AADD-9A5C625149EE}" presName="dummy" presStyleCnt="0"/>
      <dgm:spPr/>
    </dgm:pt>
    <dgm:pt modelId="{4B26BF4E-94AE-4CFE-891B-838AF2B73884}" type="pres">
      <dgm:prSet presAssocID="{440EE4E3-1F5F-4A18-AADD-9A5C625149EE}" presName="node" presStyleLbl="revTx" presStyleIdx="4" presStyleCnt="5">
        <dgm:presLayoutVars>
          <dgm:bulletEnabled val="1"/>
        </dgm:presLayoutVars>
      </dgm:prSet>
      <dgm:spPr/>
    </dgm:pt>
    <dgm:pt modelId="{5E4D9363-5497-4DBA-85A5-D950D3D79DE6}" type="pres">
      <dgm:prSet presAssocID="{B12BB8BA-8D86-4AF7-BD68-15FBCA6BF137}" presName="sibTrans" presStyleLbl="node1" presStyleIdx="4" presStyleCnt="5"/>
      <dgm:spPr/>
    </dgm:pt>
  </dgm:ptLst>
  <dgm:cxnLst>
    <dgm:cxn modelId="{A75C500B-74CF-4CEB-878A-963B5AC221E1}" type="presOf" srcId="{9533042A-E571-4F63-84F1-43FCEDD3579E}" destId="{7228A425-82B3-4BD1-9D4E-CF2ED89B3DCF}" srcOrd="0" destOrd="0" presId="urn:microsoft.com/office/officeart/2005/8/layout/cycle1"/>
    <dgm:cxn modelId="{A00BE111-C35E-43C2-BD84-B229938E4020}" type="presOf" srcId="{59B63C48-2048-46B1-87E8-E8843E4B71DE}" destId="{E77B1F0A-76B1-46D9-99FD-DEA8AF482A50}" srcOrd="0" destOrd="0" presId="urn:microsoft.com/office/officeart/2005/8/layout/cycle1"/>
    <dgm:cxn modelId="{3D9AB015-5E9A-4787-8713-E60DB762BAB6}" srcId="{81207953-171B-4458-A57E-243F7A3A09E6}" destId="{3BBD5C58-672A-4BEB-8DBA-CD2CF4FB5B3F}" srcOrd="3" destOrd="0" parTransId="{049B01EA-639F-4952-B5A8-359578FC02B8}" sibTransId="{9533042A-E571-4F63-84F1-43FCEDD3579E}"/>
    <dgm:cxn modelId="{78D67432-6900-4998-94A3-0142B88FB225}" type="presOf" srcId="{189BF560-AB66-406C-BA96-6B3629687BFB}" destId="{7E6516F5-F786-4345-A643-CE34F1BF5332}" srcOrd="0" destOrd="0" presId="urn:microsoft.com/office/officeart/2005/8/layout/cycle1"/>
    <dgm:cxn modelId="{6128103C-B99F-42DD-A2B4-26D57654536A}" type="presOf" srcId="{EC31DE01-BD5C-48A7-B430-C2EA9FF435CB}" destId="{2C49E64C-23DC-44C5-89D7-F9E1435C83D1}" srcOrd="0" destOrd="0" presId="urn:microsoft.com/office/officeart/2005/8/layout/cycle1"/>
    <dgm:cxn modelId="{6F952247-5574-4EDB-83BB-2B316244769A}" srcId="{81207953-171B-4458-A57E-243F7A3A09E6}" destId="{440EE4E3-1F5F-4A18-AADD-9A5C625149EE}" srcOrd="4" destOrd="0" parTransId="{1CAADCDB-8DBC-4C8D-AE8B-454B08B28DC4}" sibTransId="{B12BB8BA-8D86-4AF7-BD68-15FBCA6BF137}"/>
    <dgm:cxn modelId="{3E038D7F-31B3-4530-919E-389DD6D5F121}" type="presOf" srcId="{3BBD5C58-672A-4BEB-8DBA-CD2CF4FB5B3F}" destId="{C1FE5F88-C5C0-45DF-8D7E-12ECBFADC662}" srcOrd="0" destOrd="0" presId="urn:microsoft.com/office/officeart/2005/8/layout/cycle1"/>
    <dgm:cxn modelId="{27C8F394-BFE9-402E-986F-0C06C02955BB}" type="presOf" srcId="{81207953-171B-4458-A57E-243F7A3A09E6}" destId="{F7C46F5F-28ED-467E-84E1-982AED8D165C}" srcOrd="0" destOrd="0" presId="urn:microsoft.com/office/officeart/2005/8/layout/cycle1"/>
    <dgm:cxn modelId="{AE0CF998-ADE1-4396-8064-09261751DF9E}" type="presOf" srcId="{440EE4E3-1F5F-4A18-AADD-9A5C625149EE}" destId="{4B26BF4E-94AE-4CFE-891B-838AF2B73884}" srcOrd="0" destOrd="0" presId="urn:microsoft.com/office/officeart/2005/8/layout/cycle1"/>
    <dgm:cxn modelId="{9912F39B-3AED-4526-AC0F-50A02D4437F0}" type="presOf" srcId="{B12BB8BA-8D86-4AF7-BD68-15FBCA6BF137}" destId="{5E4D9363-5497-4DBA-85A5-D950D3D79DE6}" srcOrd="0" destOrd="0" presId="urn:microsoft.com/office/officeart/2005/8/layout/cycle1"/>
    <dgm:cxn modelId="{745376A0-6C9D-4907-BA90-0414B7EE893F}" srcId="{81207953-171B-4458-A57E-243F7A3A09E6}" destId="{189BF560-AB66-406C-BA96-6B3629687BFB}" srcOrd="0" destOrd="0" parTransId="{56E546AC-4236-492F-AFF5-946C981E74B5}" sibTransId="{31F56F3B-76B4-4B3E-A50D-45A8FD9AD558}"/>
    <dgm:cxn modelId="{789C67C8-21C5-4604-9683-CED72141EC33}" srcId="{81207953-171B-4458-A57E-243F7A3A09E6}" destId="{94D6FE9A-459D-4996-A2A7-14DE989F815B}" srcOrd="1" destOrd="0" parTransId="{EEED91F8-B47A-4BC2-A6A2-01BE1D9B10D6}" sibTransId="{EC31DE01-BD5C-48A7-B430-C2EA9FF435CB}"/>
    <dgm:cxn modelId="{F7EEC3DF-7FE0-41F1-B78D-E2FC300DC9AF}" type="presOf" srcId="{F414650C-7C07-4550-A979-971CAC949C7A}" destId="{3A5B5C1A-89A8-48DB-98CD-91D52F6F8550}" srcOrd="0" destOrd="0" presId="urn:microsoft.com/office/officeart/2005/8/layout/cycle1"/>
    <dgm:cxn modelId="{06B9CCF2-6AE8-4ACD-88A5-D4D7CB0FFC2D}" type="presOf" srcId="{94D6FE9A-459D-4996-A2A7-14DE989F815B}" destId="{4BA960A6-DEEE-4BDC-A30C-BDD7ED8C6F1D}" srcOrd="0" destOrd="0" presId="urn:microsoft.com/office/officeart/2005/8/layout/cycle1"/>
    <dgm:cxn modelId="{AEE8E0FD-075D-4F66-B2AB-D22BB9421B7C}" type="presOf" srcId="{31F56F3B-76B4-4B3E-A50D-45A8FD9AD558}" destId="{72143042-F164-43C3-82A7-4B1DAD6E7446}" srcOrd="0" destOrd="0" presId="urn:microsoft.com/office/officeart/2005/8/layout/cycle1"/>
    <dgm:cxn modelId="{449EDEFE-B98F-4CE7-BA5F-AD6497CDF4E8}" srcId="{81207953-171B-4458-A57E-243F7A3A09E6}" destId="{59B63C48-2048-46B1-87E8-E8843E4B71DE}" srcOrd="2" destOrd="0" parTransId="{C8537A10-C8D6-4FD4-9BC6-E52908757460}" sibTransId="{F414650C-7C07-4550-A979-971CAC949C7A}"/>
    <dgm:cxn modelId="{A24289D0-D431-4D52-8853-97480A4F0F72}" type="presParOf" srcId="{F7C46F5F-28ED-467E-84E1-982AED8D165C}" destId="{7DDD20C5-FCCA-4A61-BF9B-50211D543B52}" srcOrd="0" destOrd="0" presId="urn:microsoft.com/office/officeart/2005/8/layout/cycle1"/>
    <dgm:cxn modelId="{EE5CD780-FCCF-4719-BBD1-FD25648CCA36}" type="presParOf" srcId="{F7C46F5F-28ED-467E-84E1-982AED8D165C}" destId="{7E6516F5-F786-4345-A643-CE34F1BF5332}" srcOrd="1" destOrd="0" presId="urn:microsoft.com/office/officeart/2005/8/layout/cycle1"/>
    <dgm:cxn modelId="{A882029A-872D-48BE-B81F-55FC0A005526}" type="presParOf" srcId="{F7C46F5F-28ED-467E-84E1-982AED8D165C}" destId="{72143042-F164-43C3-82A7-4B1DAD6E7446}" srcOrd="2" destOrd="0" presId="urn:microsoft.com/office/officeart/2005/8/layout/cycle1"/>
    <dgm:cxn modelId="{EE5EB592-17CB-4488-B4FA-59F7236A9CEB}" type="presParOf" srcId="{F7C46F5F-28ED-467E-84E1-982AED8D165C}" destId="{634F3CD7-1072-46DE-BDCD-FEA3F53CA364}" srcOrd="3" destOrd="0" presId="urn:microsoft.com/office/officeart/2005/8/layout/cycle1"/>
    <dgm:cxn modelId="{4FC6F8E8-8021-43D3-BB7C-5C4440D207AF}" type="presParOf" srcId="{F7C46F5F-28ED-467E-84E1-982AED8D165C}" destId="{4BA960A6-DEEE-4BDC-A30C-BDD7ED8C6F1D}" srcOrd="4" destOrd="0" presId="urn:microsoft.com/office/officeart/2005/8/layout/cycle1"/>
    <dgm:cxn modelId="{2A023831-1370-4F53-B0DC-C7AC9B2E6F59}" type="presParOf" srcId="{F7C46F5F-28ED-467E-84E1-982AED8D165C}" destId="{2C49E64C-23DC-44C5-89D7-F9E1435C83D1}" srcOrd="5" destOrd="0" presId="urn:microsoft.com/office/officeart/2005/8/layout/cycle1"/>
    <dgm:cxn modelId="{2CF31423-0B9B-4340-8576-ECEDF76B7636}" type="presParOf" srcId="{F7C46F5F-28ED-467E-84E1-982AED8D165C}" destId="{B01C9465-A24E-466B-9013-3DC01DA0D2C8}" srcOrd="6" destOrd="0" presId="urn:microsoft.com/office/officeart/2005/8/layout/cycle1"/>
    <dgm:cxn modelId="{32DB779E-9EAC-4B5F-A81D-477DEC3F6FB6}" type="presParOf" srcId="{F7C46F5F-28ED-467E-84E1-982AED8D165C}" destId="{E77B1F0A-76B1-46D9-99FD-DEA8AF482A50}" srcOrd="7" destOrd="0" presId="urn:microsoft.com/office/officeart/2005/8/layout/cycle1"/>
    <dgm:cxn modelId="{C0719443-7065-4DC4-9BB0-8588C7EAB732}" type="presParOf" srcId="{F7C46F5F-28ED-467E-84E1-982AED8D165C}" destId="{3A5B5C1A-89A8-48DB-98CD-91D52F6F8550}" srcOrd="8" destOrd="0" presId="urn:microsoft.com/office/officeart/2005/8/layout/cycle1"/>
    <dgm:cxn modelId="{CE763BB2-BEE0-4079-B508-82899620B8CE}" type="presParOf" srcId="{F7C46F5F-28ED-467E-84E1-982AED8D165C}" destId="{9934A1A7-0141-44BD-B40C-EF8E5472ED37}" srcOrd="9" destOrd="0" presId="urn:microsoft.com/office/officeart/2005/8/layout/cycle1"/>
    <dgm:cxn modelId="{848E8692-3C8A-46EC-B594-F7104DAD6E5E}" type="presParOf" srcId="{F7C46F5F-28ED-467E-84E1-982AED8D165C}" destId="{C1FE5F88-C5C0-45DF-8D7E-12ECBFADC662}" srcOrd="10" destOrd="0" presId="urn:microsoft.com/office/officeart/2005/8/layout/cycle1"/>
    <dgm:cxn modelId="{891DE8C0-D78A-42C5-A550-4E6A77EE7046}" type="presParOf" srcId="{F7C46F5F-28ED-467E-84E1-982AED8D165C}" destId="{7228A425-82B3-4BD1-9D4E-CF2ED89B3DCF}" srcOrd="11" destOrd="0" presId="urn:microsoft.com/office/officeart/2005/8/layout/cycle1"/>
    <dgm:cxn modelId="{9E159797-8ADA-4936-9F4C-D4BA97C80645}" type="presParOf" srcId="{F7C46F5F-28ED-467E-84E1-982AED8D165C}" destId="{93B0FFE0-C3A9-470C-BCD5-D21F2E8D3AE5}" srcOrd="12" destOrd="0" presId="urn:microsoft.com/office/officeart/2005/8/layout/cycle1"/>
    <dgm:cxn modelId="{B545F114-A877-4348-8F1F-5273B5C252C6}" type="presParOf" srcId="{F7C46F5F-28ED-467E-84E1-982AED8D165C}" destId="{4B26BF4E-94AE-4CFE-891B-838AF2B73884}" srcOrd="13" destOrd="0" presId="urn:microsoft.com/office/officeart/2005/8/layout/cycle1"/>
    <dgm:cxn modelId="{4FF461E0-D3BA-4B11-80A1-F99A6F9948F7}" type="presParOf" srcId="{F7C46F5F-28ED-467E-84E1-982AED8D165C}" destId="{5E4D9363-5497-4DBA-85A5-D950D3D79DE6}"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516F5-F786-4345-A643-CE34F1BF5332}">
      <dsp:nvSpPr>
        <dsp:cNvPr id="0" name=""/>
        <dsp:cNvSpPr/>
      </dsp:nvSpPr>
      <dsp:spPr>
        <a:xfrm>
          <a:off x="2650893" y="25949"/>
          <a:ext cx="881850" cy="88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Exploit the Constraint</a:t>
          </a:r>
        </a:p>
      </dsp:txBody>
      <dsp:txXfrm>
        <a:off x="2650893" y="25949"/>
        <a:ext cx="881850" cy="881850"/>
      </dsp:txXfrm>
    </dsp:sp>
    <dsp:sp modelId="{72143042-F164-43C3-82A7-4B1DAD6E7446}">
      <dsp:nvSpPr>
        <dsp:cNvPr id="0" name=""/>
        <dsp:cNvSpPr/>
      </dsp:nvSpPr>
      <dsp:spPr>
        <a:xfrm>
          <a:off x="576594" y="453"/>
          <a:ext cx="3306143" cy="3306143"/>
        </a:xfrm>
        <a:prstGeom prst="circularArrow">
          <a:avLst>
            <a:gd name="adj1" fmla="val 5201"/>
            <a:gd name="adj2" fmla="val 335993"/>
            <a:gd name="adj3" fmla="val 21292918"/>
            <a:gd name="adj4" fmla="val 19766523"/>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A960A6-DEEE-4BDC-A30C-BDD7ED8C6F1D}">
      <dsp:nvSpPr>
        <dsp:cNvPr id="0" name=""/>
        <dsp:cNvSpPr/>
      </dsp:nvSpPr>
      <dsp:spPr>
        <a:xfrm>
          <a:off x="3183732" y="1665860"/>
          <a:ext cx="881850" cy="88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0" kern="1200" dirty="0"/>
            <a:t>Subordinate everything Else </a:t>
          </a:r>
        </a:p>
      </dsp:txBody>
      <dsp:txXfrm>
        <a:off x="3183732" y="1665860"/>
        <a:ext cx="881850" cy="881850"/>
      </dsp:txXfrm>
    </dsp:sp>
    <dsp:sp modelId="{2C49E64C-23DC-44C5-89D7-F9E1435C83D1}">
      <dsp:nvSpPr>
        <dsp:cNvPr id="0" name=""/>
        <dsp:cNvSpPr/>
      </dsp:nvSpPr>
      <dsp:spPr>
        <a:xfrm>
          <a:off x="576594" y="453"/>
          <a:ext cx="3306143" cy="3306143"/>
        </a:xfrm>
        <a:prstGeom prst="circularArrow">
          <a:avLst>
            <a:gd name="adj1" fmla="val 5201"/>
            <a:gd name="adj2" fmla="val 335993"/>
            <a:gd name="adj3" fmla="val 4014362"/>
            <a:gd name="adj4" fmla="val 2253741"/>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7B1F0A-76B1-46D9-99FD-DEA8AF482A50}">
      <dsp:nvSpPr>
        <dsp:cNvPr id="0" name=""/>
        <dsp:cNvSpPr/>
      </dsp:nvSpPr>
      <dsp:spPr>
        <a:xfrm>
          <a:off x="1788741" y="2679380"/>
          <a:ext cx="881850" cy="88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0" kern="1200" dirty="0"/>
            <a:t>Elevate the Constraint </a:t>
          </a:r>
        </a:p>
      </dsp:txBody>
      <dsp:txXfrm>
        <a:off x="1788741" y="2679380"/>
        <a:ext cx="881850" cy="881850"/>
      </dsp:txXfrm>
    </dsp:sp>
    <dsp:sp modelId="{3A5B5C1A-89A8-48DB-98CD-91D52F6F8550}">
      <dsp:nvSpPr>
        <dsp:cNvPr id="0" name=""/>
        <dsp:cNvSpPr/>
      </dsp:nvSpPr>
      <dsp:spPr>
        <a:xfrm>
          <a:off x="576594" y="453"/>
          <a:ext cx="3306143" cy="3306143"/>
        </a:xfrm>
        <a:prstGeom prst="circularArrow">
          <a:avLst>
            <a:gd name="adj1" fmla="val 5201"/>
            <a:gd name="adj2" fmla="val 335993"/>
            <a:gd name="adj3" fmla="val 8210266"/>
            <a:gd name="adj4" fmla="val 6449645"/>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FE5F88-C5C0-45DF-8D7E-12ECBFADC662}">
      <dsp:nvSpPr>
        <dsp:cNvPr id="0" name=""/>
        <dsp:cNvSpPr/>
      </dsp:nvSpPr>
      <dsp:spPr>
        <a:xfrm>
          <a:off x="393749" y="1665860"/>
          <a:ext cx="881850" cy="88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0" kern="1200" dirty="0"/>
            <a:t>Repeat the Process </a:t>
          </a:r>
        </a:p>
      </dsp:txBody>
      <dsp:txXfrm>
        <a:off x="393749" y="1665860"/>
        <a:ext cx="881850" cy="881850"/>
      </dsp:txXfrm>
    </dsp:sp>
    <dsp:sp modelId="{7228A425-82B3-4BD1-9D4E-CF2ED89B3DCF}">
      <dsp:nvSpPr>
        <dsp:cNvPr id="0" name=""/>
        <dsp:cNvSpPr/>
      </dsp:nvSpPr>
      <dsp:spPr>
        <a:xfrm>
          <a:off x="576594" y="453"/>
          <a:ext cx="3306143" cy="3306143"/>
        </a:xfrm>
        <a:prstGeom prst="circularArrow">
          <a:avLst>
            <a:gd name="adj1" fmla="val 5201"/>
            <a:gd name="adj2" fmla="val 335993"/>
            <a:gd name="adj3" fmla="val 12297484"/>
            <a:gd name="adj4" fmla="val 10771090"/>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26BF4E-94AE-4CFE-891B-838AF2B73884}">
      <dsp:nvSpPr>
        <dsp:cNvPr id="0" name=""/>
        <dsp:cNvSpPr/>
      </dsp:nvSpPr>
      <dsp:spPr>
        <a:xfrm>
          <a:off x="926588" y="25949"/>
          <a:ext cx="881850" cy="88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Identify the Constraint</a:t>
          </a:r>
        </a:p>
      </dsp:txBody>
      <dsp:txXfrm>
        <a:off x="926588" y="25949"/>
        <a:ext cx="881850" cy="881850"/>
      </dsp:txXfrm>
    </dsp:sp>
    <dsp:sp modelId="{5E4D9363-5497-4DBA-85A5-D950D3D79DE6}">
      <dsp:nvSpPr>
        <dsp:cNvPr id="0" name=""/>
        <dsp:cNvSpPr/>
      </dsp:nvSpPr>
      <dsp:spPr>
        <a:xfrm>
          <a:off x="576594" y="453"/>
          <a:ext cx="3306143" cy="3306143"/>
        </a:xfrm>
        <a:prstGeom prst="circularArrow">
          <a:avLst>
            <a:gd name="adj1" fmla="val 5201"/>
            <a:gd name="adj2" fmla="val 335993"/>
            <a:gd name="adj3" fmla="val 16865352"/>
            <a:gd name="adj4" fmla="val 15198656"/>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5EAA-D64B-A54D-9AD6-840407C79D5E}" type="datetimeFigureOut">
              <a:rPr lang="en-US" smtClean="0"/>
              <a:t>6/9/2026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3A2B-14A6-8F47-B753-A658CA12576A}" type="slidenum">
              <a:rPr lang="en-US" smtClean="0"/>
              <a:t>‹#›</a:t>
            </a:fld>
            <a:endParaRPr lang="en-US"/>
          </a:p>
        </p:txBody>
      </p:sp>
    </p:spTree>
    <p:extLst>
      <p:ext uri="{BB962C8B-B14F-4D97-AF65-F5344CB8AC3E}">
        <p14:creationId xmlns:p14="http://schemas.microsoft.com/office/powerpoint/2010/main" val="161790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2</a:t>
            </a:fld>
            <a:endParaRPr lang="en-US"/>
          </a:p>
        </p:txBody>
      </p:sp>
    </p:spTree>
    <p:extLst>
      <p:ext uri="{BB962C8B-B14F-4D97-AF65-F5344CB8AC3E}">
        <p14:creationId xmlns:p14="http://schemas.microsoft.com/office/powerpoint/2010/main" val="4175856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98AE2-69C5-E9AD-F3FF-22CB32764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C5A00-5939-B69F-13C0-9BA72B4301A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4E48421-8037-AEFC-9B99-5B3E7F5144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11356E-888F-0482-9B8E-5B13E3055476}"/>
              </a:ext>
            </a:extLst>
          </p:cNvPr>
          <p:cNvSpPr>
            <a:spLocks noGrp="1"/>
          </p:cNvSpPr>
          <p:nvPr>
            <p:ph type="sldNum" sz="quarter" idx="5"/>
          </p:nvPr>
        </p:nvSpPr>
        <p:spPr/>
        <p:txBody>
          <a:bodyPr/>
          <a:lstStyle/>
          <a:p>
            <a:fld id="{988F3A2B-14A6-8F47-B753-A658CA12576A}" type="slidenum">
              <a:rPr lang="en-US" smtClean="0"/>
              <a:t>23</a:t>
            </a:fld>
            <a:endParaRPr lang="en-US"/>
          </a:p>
        </p:txBody>
      </p:sp>
    </p:spTree>
    <p:extLst>
      <p:ext uri="{BB962C8B-B14F-4D97-AF65-F5344CB8AC3E}">
        <p14:creationId xmlns:p14="http://schemas.microsoft.com/office/powerpoint/2010/main" val="535212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5121B-4D4B-19A4-17F6-05B947D261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D9FC5-EB31-E803-AA4A-B5315F127C5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9CB158A-A489-6F7C-B8C7-CDCDAD8217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ABE923-9FA5-64AD-D186-E4F54B50756A}"/>
              </a:ext>
            </a:extLst>
          </p:cNvPr>
          <p:cNvSpPr>
            <a:spLocks noGrp="1"/>
          </p:cNvSpPr>
          <p:nvPr>
            <p:ph type="sldNum" sz="quarter" idx="5"/>
          </p:nvPr>
        </p:nvSpPr>
        <p:spPr/>
        <p:txBody>
          <a:bodyPr/>
          <a:lstStyle/>
          <a:p>
            <a:fld id="{988F3A2B-14A6-8F47-B753-A658CA12576A}" type="slidenum">
              <a:rPr lang="en-US" smtClean="0"/>
              <a:t>24</a:t>
            </a:fld>
            <a:endParaRPr lang="en-US"/>
          </a:p>
        </p:txBody>
      </p:sp>
    </p:spTree>
    <p:extLst>
      <p:ext uri="{BB962C8B-B14F-4D97-AF65-F5344CB8AC3E}">
        <p14:creationId xmlns:p14="http://schemas.microsoft.com/office/powerpoint/2010/main" val="903963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34DAF-B1C9-C002-D73D-D303A0FBB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E40BA-AE62-BFA4-E3D9-8E457A7F67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BB6BE74-68F6-43B9-C1E8-A0E6A47E17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A65253-996C-4FEF-316F-AFA64F4FC08C}"/>
              </a:ext>
            </a:extLst>
          </p:cNvPr>
          <p:cNvSpPr>
            <a:spLocks noGrp="1"/>
          </p:cNvSpPr>
          <p:nvPr>
            <p:ph type="sldNum" sz="quarter" idx="5"/>
          </p:nvPr>
        </p:nvSpPr>
        <p:spPr/>
        <p:txBody>
          <a:bodyPr/>
          <a:lstStyle/>
          <a:p>
            <a:fld id="{988F3A2B-14A6-8F47-B753-A658CA12576A}" type="slidenum">
              <a:rPr lang="en-US" smtClean="0"/>
              <a:t>25</a:t>
            </a:fld>
            <a:endParaRPr lang="en-US"/>
          </a:p>
        </p:txBody>
      </p:sp>
    </p:spTree>
    <p:extLst>
      <p:ext uri="{BB962C8B-B14F-4D97-AF65-F5344CB8AC3E}">
        <p14:creationId xmlns:p14="http://schemas.microsoft.com/office/powerpoint/2010/main" val="254573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03835-E268-A5BE-E2A9-92A8361FC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99E0B7-1EAB-66A1-3889-A793094A4E4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A5836F3-77BF-2744-C8F9-97AC5E40E5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181502-581E-0CA8-A27B-F4839BCC303C}"/>
              </a:ext>
            </a:extLst>
          </p:cNvPr>
          <p:cNvSpPr>
            <a:spLocks noGrp="1"/>
          </p:cNvSpPr>
          <p:nvPr>
            <p:ph type="sldNum" sz="quarter" idx="5"/>
          </p:nvPr>
        </p:nvSpPr>
        <p:spPr/>
        <p:txBody>
          <a:bodyPr/>
          <a:lstStyle/>
          <a:p>
            <a:fld id="{988F3A2B-14A6-8F47-B753-A658CA12576A}" type="slidenum">
              <a:rPr lang="en-US" smtClean="0"/>
              <a:t>26</a:t>
            </a:fld>
            <a:endParaRPr lang="en-US"/>
          </a:p>
        </p:txBody>
      </p:sp>
    </p:spTree>
    <p:extLst>
      <p:ext uri="{BB962C8B-B14F-4D97-AF65-F5344CB8AC3E}">
        <p14:creationId xmlns:p14="http://schemas.microsoft.com/office/powerpoint/2010/main" val="2412502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28</a:t>
            </a:fld>
            <a:endParaRPr lang="en-US"/>
          </a:p>
        </p:txBody>
      </p:sp>
    </p:spTree>
    <p:extLst>
      <p:ext uri="{BB962C8B-B14F-4D97-AF65-F5344CB8AC3E}">
        <p14:creationId xmlns:p14="http://schemas.microsoft.com/office/powerpoint/2010/main" val="2509957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1CA14-DB0C-D38B-CBBC-D74F687F9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FE929-1448-D452-B2DE-C437FFDB0D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7B3355-64FA-BF40-7E3C-2277B3CCCB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443F6A-54AF-EE27-892E-85C09531C6BF}"/>
              </a:ext>
            </a:extLst>
          </p:cNvPr>
          <p:cNvSpPr>
            <a:spLocks noGrp="1"/>
          </p:cNvSpPr>
          <p:nvPr>
            <p:ph type="sldNum" sz="quarter" idx="5"/>
          </p:nvPr>
        </p:nvSpPr>
        <p:spPr/>
        <p:txBody>
          <a:bodyPr/>
          <a:lstStyle/>
          <a:p>
            <a:fld id="{988F3A2B-14A6-8F47-B753-A658CA12576A}" type="slidenum">
              <a:rPr lang="en-US" smtClean="0"/>
              <a:t>29</a:t>
            </a:fld>
            <a:endParaRPr lang="en-US"/>
          </a:p>
        </p:txBody>
      </p:sp>
    </p:spTree>
    <p:extLst>
      <p:ext uri="{BB962C8B-B14F-4D97-AF65-F5344CB8AC3E}">
        <p14:creationId xmlns:p14="http://schemas.microsoft.com/office/powerpoint/2010/main" val="1651790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679C9-020B-9EF1-8CE2-275E0753F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A2C3B-69BD-A216-07A0-77B5A6F6D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B56BF-A9D5-0456-CB3F-905E5C9709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CEC22E-1E7F-0AF2-F694-DF742147821F}"/>
              </a:ext>
            </a:extLst>
          </p:cNvPr>
          <p:cNvSpPr>
            <a:spLocks noGrp="1"/>
          </p:cNvSpPr>
          <p:nvPr>
            <p:ph type="sldNum" sz="quarter" idx="5"/>
          </p:nvPr>
        </p:nvSpPr>
        <p:spPr/>
        <p:txBody>
          <a:bodyPr/>
          <a:lstStyle/>
          <a:p>
            <a:fld id="{988F3A2B-14A6-8F47-B753-A658CA12576A}" type="slidenum">
              <a:rPr lang="en-US" smtClean="0"/>
              <a:t>30</a:t>
            </a:fld>
            <a:endParaRPr lang="en-US"/>
          </a:p>
        </p:txBody>
      </p:sp>
    </p:spTree>
    <p:extLst>
      <p:ext uri="{BB962C8B-B14F-4D97-AF65-F5344CB8AC3E}">
        <p14:creationId xmlns:p14="http://schemas.microsoft.com/office/powerpoint/2010/main" val="1072846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C2003-02CA-50EB-3F5C-713829F5D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B6D73-76FC-BEDA-BC9F-28F298FD4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6B702-2462-FC00-C658-B07EDAE2F7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032CFE-7B3D-2122-A01B-5D9409EBD3AF}"/>
              </a:ext>
            </a:extLst>
          </p:cNvPr>
          <p:cNvSpPr>
            <a:spLocks noGrp="1"/>
          </p:cNvSpPr>
          <p:nvPr>
            <p:ph type="sldNum" sz="quarter" idx="5"/>
          </p:nvPr>
        </p:nvSpPr>
        <p:spPr/>
        <p:txBody>
          <a:bodyPr/>
          <a:lstStyle/>
          <a:p>
            <a:fld id="{988F3A2B-14A6-8F47-B753-A658CA12576A}" type="slidenum">
              <a:rPr lang="en-US" smtClean="0"/>
              <a:t>31</a:t>
            </a:fld>
            <a:endParaRPr lang="en-US"/>
          </a:p>
        </p:txBody>
      </p:sp>
    </p:spTree>
    <p:extLst>
      <p:ext uri="{BB962C8B-B14F-4D97-AF65-F5344CB8AC3E}">
        <p14:creationId xmlns:p14="http://schemas.microsoft.com/office/powerpoint/2010/main" val="3131436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7C65A-AD22-BFE3-CCEA-0A5C6D15F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70811-8DDC-F153-F80A-3224F97087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D8200-2EDE-F031-9B68-DEA33E95BF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A37AAB-891B-67BD-C064-6A2D7D781E6B}"/>
              </a:ext>
            </a:extLst>
          </p:cNvPr>
          <p:cNvSpPr>
            <a:spLocks noGrp="1"/>
          </p:cNvSpPr>
          <p:nvPr>
            <p:ph type="sldNum" sz="quarter" idx="5"/>
          </p:nvPr>
        </p:nvSpPr>
        <p:spPr/>
        <p:txBody>
          <a:bodyPr/>
          <a:lstStyle/>
          <a:p>
            <a:fld id="{988F3A2B-14A6-8F47-B753-A658CA12576A}" type="slidenum">
              <a:rPr lang="en-US" smtClean="0"/>
              <a:t>32</a:t>
            </a:fld>
            <a:endParaRPr lang="en-US"/>
          </a:p>
        </p:txBody>
      </p:sp>
    </p:spTree>
    <p:extLst>
      <p:ext uri="{BB962C8B-B14F-4D97-AF65-F5344CB8AC3E}">
        <p14:creationId xmlns:p14="http://schemas.microsoft.com/office/powerpoint/2010/main" val="2417273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F9AC2-7E3A-7BE2-8729-462A782719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94A8AE-5BD7-D6FD-24BB-9B759E9A16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0AF00-9B31-F3BB-A545-370FD3D952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F47358-B549-F662-792E-348E5503A740}"/>
              </a:ext>
            </a:extLst>
          </p:cNvPr>
          <p:cNvSpPr>
            <a:spLocks noGrp="1"/>
          </p:cNvSpPr>
          <p:nvPr>
            <p:ph type="sldNum" sz="quarter" idx="5"/>
          </p:nvPr>
        </p:nvSpPr>
        <p:spPr/>
        <p:txBody>
          <a:bodyPr/>
          <a:lstStyle/>
          <a:p>
            <a:fld id="{988F3A2B-14A6-8F47-B753-A658CA12576A}" type="slidenum">
              <a:rPr lang="en-US" smtClean="0"/>
              <a:t>33</a:t>
            </a:fld>
            <a:endParaRPr lang="en-US"/>
          </a:p>
        </p:txBody>
      </p:sp>
    </p:spTree>
    <p:extLst>
      <p:ext uri="{BB962C8B-B14F-4D97-AF65-F5344CB8AC3E}">
        <p14:creationId xmlns:p14="http://schemas.microsoft.com/office/powerpoint/2010/main" val="2710112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A1499-20CF-3EEE-BA02-75757835F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EB573-4C50-501D-2AF1-DDEA78F2D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E39B76-3287-B4B3-F32D-C43EE57672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F199D1-E5D8-746F-37DD-B73285D8FFCD}"/>
              </a:ext>
            </a:extLst>
          </p:cNvPr>
          <p:cNvSpPr>
            <a:spLocks noGrp="1"/>
          </p:cNvSpPr>
          <p:nvPr>
            <p:ph type="sldNum" sz="quarter" idx="5"/>
          </p:nvPr>
        </p:nvSpPr>
        <p:spPr/>
        <p:txBody>
          <a:bodyPr/>
          <a:lstStyle/>
          <a:p>
            <a:fld id="{988F3A2B-14A6-8F47-B753-A658CA12576A}" type="slidenum">
              <a:rPr lang="en-US" smtClean="0"/>
              <a:t>4</a:t>
            </a:fld>
            <a:endParaRPr lang="en-US"/>
          </a:p>
        </p:txBody>
      </p:sp>
    </p:spTree>
    <p:extLst>
      <p:ext uri="{BB962C8B-B14F-4D97-AF65-F5344CB8AC3E}">
        <p14:creationId xmlns:p14="http://schemas.microsoft.com/office/powerpoint/2010/main" val="463942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C9BAF-54D1-6692-7715-B8C00282C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63CCF-206A-77BE-B4FF-5C1F0126B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11B62A-4769-F860-60D2-7C7924289A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F9866E-13D7-2380-E07E-1ECCA39B819E}"/>
              </a:ext>
            </a:extLst>
          </p:cNvPr>
          <p:cNvSpPr>
            <a:spLocks noGrp="1"/>
          </p:cNvSpPr>
          <p:nvPr>
            <p:ph type="sldNum" sz="quarter" idx="5"/>
          </p:nvPr>
        </p:nvSpPr>
        <p:spPr/>
        <p:txBody>
          <a:bodyPr/>
          <a:lstStyle/>
          <a:p>
            <a:fld id="{988F3A2B-14A6-8F47-B753-A658CA12576A}" type="slidenum">
              <a:rPr lang="en-US" smtClean="0"/>
              <a:t>34</a:t>
            </a:fld>
            <a:endParaRPr lang="en-US"/>
          </a:p>
        </p:txBody>
      </p:sp>
    </p:spTree>
    <p:extLst>
      <p:ext uri="{BB962C8B-B14F-4D97-AF65-F5344CB8AC3E}">
        <p14:creationId xmlns:p14="http://schemas.microsoft.com/office/powerpoint/2010/main" val="2000997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49530-6ADA-522F-2092-70C599D49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1BA58-01B8-B1CD-CA35-72B24D38B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3A749D-F542-0612-D31E-C4BF957883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8E3DA9-98E4-FF69-779D-21C021DC58C7}"/>
              </a:ext>
            </a:extLst>
          </p:cNvPr>
          <p:cNvSpPr>
            <a:spLocks noGrp="1"/>
          </p:cNvSpPr>
          <p:nvPr>
            <p:ph type="sldNum" sz="quarter" idx="5"/>
          </p:nvPr>
        </p:nvSpPr>
        <p:spPr/>
        <p:txBody>
          <a:bodyPr/>
          <a:lstStyle/>
          <a:p>
            <a:fld id="{988F3A2B-14A6-8F47-B753-A658CA12576A}" type="slidenum">
              <a:rPr lang="en-US" smtClean="0"/>
              <a:t>35</a:t>
            </a:fld>
            <a:endParaRPr lang="en-US"/>
          </a:p>
        </p:txBody>
      </p:sp>
    </p:spTree>
    <p:extLst>
      <p:ext uri="{BB962C8B-B14F-4D97-AF65-F5344CB8AC3E}">
        <p14:creationId xmlns:p14="http://schemas.microsoft.com/office/powerpoint/2010/main" val="713291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7BBEB-F40E-8C1D-A1B5-15486EF20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FAD40-C312-51C4-C682-ED8429D99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3BDE1-0FD1-A7EC-7DFA-4B2FBC34C7D7}"/>
              </a:ext>
            </a:extLst>
          </p:cNvPr>
          <p:cNvSpPr>
            <a:spLocks noGrp="1"/>
          </p:cNvSpPr>
          <p:nvPr>
            <p:ph type="body" idx="1"/>
          </p:nvPr>
        </p:nvSpPr>
        <p:spPr/>
        <p:txBody>
          <a:bodyPr/>
          <a:lstStyle/>
          <a:p>
            <a:pPr algn="l"/>
            <a:endParaRPr lang="en-US" dirty="0"/>
          </a:p>
        </p:txBody>
      </p:sp>
      <p:sp>
        <p:nvSpPr>
          <p:cNvPr id="4" name="Slide Number Placeholder 3">
            <a:extLst>
              <a:ext uri="{FF2B5EF4-FFF2-40B4-BE49-F238E27FC236}">
                <a16:creationId xmlns:a16="http://schemas.microsoft.com/office/drawing/2014/main" id="{B714261C-D18A-170A-FE6E-90819E6C8DEA}"/>
              </a:ext>
            </a:extLst>
          </p:cNvPr>
          <p:cNvSpPr>
            <a:spLocks noGrp="1"/>
          </p:cNvSpPr>
          <p:nvPr>
            <p:ph type="sldNum" sz="quarter" idx="5"/>
          </p:nvPr>
        </p:nvSpPr>
        <p:spPr/>
        <p:txBody>
          <a:bodyPr/>
          <a:lstStyle/>
          <a:p>
            <a:fld id="{988F3A2B-14A6-8F47-B753-A658CA12576A}" type="slidenum">
              <a:rPr lang="en-US" smtClean="0"/>
              <a:t>36</a:t>
            </a:fld>
            <a:endParaRPr lang="en-US"/>
          </a:p>
        </p:txBody>
      </p:sp>
    </p:spTree>
    <p:extLst>
      <p:ext uri="{BB962C8B-B14F-4D97-AF65-F5344CB8AC3E}">
        <p14:creationId xmlns:p14="http://schemas.microsoft.com/office/powerpoint/2010/main" val="1658105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85041-19E5-1AB9-4702-9ECD99230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57384-1E26-2A5B-2CFC-3B8E31CFF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992895-0197-6EE3-1462-260ADA7AB2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3C1DE1-E1AD-86B5-AF28-B6D51B39A2DE}"/>
              </a:ext>
            </a:extLst>
          </p:cNvPr>
          <p:cNvSpPr>
            <a:spLocks noGrp="1"/>
          </p:cNvSpPr>
          <p:nvPr>
            <p:ph type="sldNum" sz="quarter" idx="5"/>
          </p:nvPr>
        </p:nvSpPr>
        <p:spPr/>
        <p:txBody>
          <a:bodyPr/>
          <a:lstStyle/>
          <a:p>
            <a:fld id="{988F3A2B-14A6-8F47-B753-A658CA12576A}" type="slidenum">
              <a:rPr lang="en-US" smtClean="0"/>
              <a:t>37</a:t>
            </a:fld>
            <a:endParaRPr lang="en-US"/>
          </a:p>
        </p:txBody>
      </p:sp>
    </p:spTree>
    <p:extLst>
      <p:ext uri="{BB962C8B-B14F-4D97-AF65-F5344CB8AC3E}">
        <p14:creationId xmlns:p14="http://schemas.microsoft.com/office/powerpoint/2010/main" val="433163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0559B-F2F4-46DB-F68B-01FD49A8C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C6128-93CF-3DFA-E094-DAF57BE79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C697B-AAEE-1338-DF35-DFDC82D64014}"/>
              </a:ext>
            </a:extLst>
          </p:cNvPr>
          <p:cNvSpPr>
            <a:spLocks noGrp="1"/>
          </p:cNvSpPr>
          <p:nvPr>
            <p:ph type="body" idx="1"/>
          </p:nvPr>
        </p:nvSpPr>
        <p:spPr/>
        <p:txBody>
          <a:bodyPr/>
          <a:lstStyle/>
          <a:p>
            <a:pPr rtl="0"/>
            <a:endParaRPr lang="en-US" dirty="0"/>
          </a:p>
        </p:txBody>
      </p:sp>
      <p:sp>
        <p:nvSpPr>
          <p:cNvPr id="4" name="Slide Number Placeholder 3">
            <a:extLst>
              <a:ext uri="{FF2B5EF4-FFF2-40B4-BE49-F238E27FC236}">
                <a16:creationId xmlns:a16="http://schemas.microsoft.com/office/drawing/2014/main" id="{9AF88B61-AE24-797A-D791-31844532C6B5}"/>
              </a:ext>
            </a:extLst>
          </p:cNvPr>
          <p:cNvSpPr>
            <a:spLocks noGrp="1"/>
          </p:cNvSpPr>
          <p:nvPr>
            <p:ph type="sldNum" sz="quarter" idx="5"/>
          </p:nvPr>
        </p:nvSpPr>
        <p:spPr/>
        <p:txBody>
          <a:bodyPr/>
          <a:lstStyle/>
          <a:p>
            <a:fld id="{988F3A2B-14A6-8F47-B753-A658CA12576A}" type="slidenum">
              <a:rPr lang="en-US" smtClean="0"/>
              <a:t>38</a:t>
            </a:fld>
            <a:endParaRPr lang="en-US"/>
          </a:p>
        </p:txBody>
      </p:sp>
    </p:spTree>
    <p:extLst>
      <p:ext uri="{BB962C8B-B14F-4D97-AF65-F5344CB8AC3E}">
        <p14:creationId xmlns:p14="http://schemas.microsoft.com/office/powerpoint/2010/main" val="3953549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98293-E5FC-CC63-93C6-4FC3CDC9D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84A36A-2583-5968-646D-140151F0F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99E31-E41C-3E16-C8EC-6B8A65F312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EFF441-8F9B-52B8-DD6B-1B152DF45821}"/>
              </a:ext>
            </a:extLst>
          </p:cNvPr>
          <p:cNvSpPr>
            <a:spLocks noGrp="1"/>
          </p:cNvSpPr>
          <p:nvPr>
            <p:ph type="sldNum" sz="quarter" idx="5"/>
          </p:nvPr>
        </p:nvSpPr>
        <p:spPr/>
        <p:txBody>
          <a:bodyPr/>
          <a:lstStyle/>
          <a:p>
            <a:fld id="{988F3A2B-14A6-8F47-B753-A658CA12576A}" type="slidenum">
              <a:rPr lang="en-US" smtClean="0"/>
              <a:t>39</a:t>
            </a:fld>
            <a:endParaRPr lang="en-US"/>
          </a:p>
        </p:txBody>
      </p:sp>
    </p:spTree>
    <p:extLst>
      <p:ext uri="{BB962C8B-B14F-4D97-AF65-F5344CB8AC3E}">
        <p14:creationId xmlns:p14="http://schemas.microsoft.com/office/powerpoint/2010/main" val="1148418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F1CB2-E037-1964-F918-5F58AC924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532176-6DE8-0596-E409-1AA829695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9A61E7-74C7-7337-7AAC-38BB8E8129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99AB0C-FDD7-722C-2CDC-83E20FABA413}"/>
              </a:ext>
            </a:extLst>
          </p:cNvPr>
          <p:cNvSpPr>
            <a:spLocks noGrp="1"/>
          </p:cNvSpPr>
          <p:nvPr>
            <p:ph type="sldNum" sz="quarter" idx="5"/>
          </p:nvPr>
        </p:nvSpPr>
        <p:spPr/>
        <p:txBody>
          <a:bodyPr/>
          <a:lstStyle/>
          <a:p>
            <a:fld id="{988F3A2B-14A6-8F47-B753-A658CA12576A}" type="slidenum">
              <a:rPr lang="en-US" smtClean="0"/>
              <a:t>40</a:t>
            </a:fld>
            <a:endParaRPr lang="en-US"/>
          </a:p>
        </p:txBody>
      </p:sp>
    </p:spTree>
    <p:extLst>
      <p:ext uri="{BB962C8B-B14F-4D97-AF65-F5344CB8AC3E}">
        <p14:creationId xmlns:p14="http://schemas.microsoft.com/office/powerpoint/2010/main" val="889263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5C798-18B5-4E6F-1334-BE9FFEA93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35326-8804-F1D0-AD7F-82597FBFCB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75A658-61B8-70AC-AB81-47E9A1F227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9D198A-E0DE-C9B8-9699-B78C8284E10F}"/>
              </a:ext>
            </a:extLst>
          </p:cNvPr>
          <p:cNvSpPr>
            <a:spLocks noGrp="1"/>
          </p:cNvSpPr>
          <p:nvPr>
            <p:ph type="sldNum" sz="quarter" idx="5"/>
          </p:nvPr>
        </p:nvSpPr>
        <p:spPr/>
        <p:txBody>
          <a:bodyPr/>
          <a:lstStyle/>
          <a:p>
            <a:fld id="{988F3A2B-14A6-8F47-B753-A658CA12576A}" type="slidenum">
              <a:rPr lang="en-US" smtClean="0"/>
              <a:t>41</a:t>
            </a:fld>
            <a:endParaRPr lang="en-US"/>
          </a:p>
        </p:txBody>
      </p:sp>
    </p:spTree>
    <p:extLst>
      <p:ext uri="{BB962C8B-B14F-4D97-AF65-F5344CB8AC3E}">
        <p14:creationId xmlns:p14="http://schemas.microsoft.com/office/powerpoint/2010/main" val="4073627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F66F2-721D-6CDC-382A-320C2E65C8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688C2-095C-1498-E6C2-0DFD44FA4A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B49B12-5CD3-C105-F267-61CF6B4505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1EA001-49E2-667E-2035-961D592EC1EA}"/>
              </a:ext>
            </a:extLst>
          </p:cNvPr>
          <p:cNvSpPr>
            <a:spLocks noGrp="1"/>
          </p:cNvSpPr>
          <p:nvPr>
            <p:ph type="sldNum" sz="quarter" idx="5"/>
          </p:nvPr>
        </p:nvSpPr>
        <p:spPr/>
        <p:txBody>
          <a:bodyPr/>
          <a:lstStyle/>
          <a:p>
            <a:fld id="{988F3A2B-14A6-8F47-B753-A658CA12576A}" type="slidenum">
              <a:rPr lang="en-US" smtClean="0"/>
              <a:t>42</a:t>
            </a:fld>
            <a:endParaRPr lang="en-US"/>
          </a:p>
        </p:txBody>
      </p:sp>
    </p:spTree>
    <p:extLst>
      <p:ext uri="{BB962C8B-B14F-4D97-AF65-F5344CB8AC3E}">
        <p14:creationId xmlns:p14="http://schemas.microsoft.com/office/powerpoint/2010/main" val="2364167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F4C6B-F814-8D9C-3B1C-8F3EDF578D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D0A23-7F77-22BC-FBBE-83AEED38F6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42565-441D-F452-D22B-86C29C93E3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C7408E3-377A-5559-7D25-0F4CC8080181}"/>
              </a:ext>
            </a:extLst>
          </p:cNvPr>
          <p:cNvSpPr>
            <a:spLocks noGrp="1"/>
          </p:cNvSpPr>
          <p:nvPr>
            <p:ph type="sldNum" sz="quarter" idx="5"/>
          </p:nvPr>
        </p:nvSpPr>
        <p:spPr/>
        <p:txBody>
          <a:bodyPr/>
          <a:lstStyle/>
          <a:p>
            <a:fld id="{988F3A2B-14A6-8F47-B753-A658CA12576A}" type="slidenum">
              <a:rPr lang="en-US" smtClean="0"/>
              <a:t>43</a:t>
            </a:fld>
            <a:endParaRPr lang="en-US"/>
          </a:p>
        </p:txBody>
      </p:sp>
    </p:spTree>
    <p:extLst>
      <p:ext uri="{BB962C8B-B14F-4D97-AF65-F5344CB8AC3E}">
        <p14:creationId xmlns:p14="http://schemas.microsoft.com/office/powerpoint/2010/main" val="1278121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AA04E-6B9F-F8D5-BBB2-D476397C1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19BE9-0CAC-BD73-3822-C23298124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33B03-995F-DE97-722A-CCE076C04E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29A4DC-68F5-4927-AC46-D4FE18458141}"/>
              </a:ext>
            </a:extLst>
          </p:cNvPr>
          <p:cNvSpPr>
            <a:spLocks noGrp="1"/>
          </p:cNvSpPr>
          <p:nvPr>
            <p:ph type="sldNum" sz="quarter" idx="5"/>
          </p:nvPr>
        </p:nvSpPr>
        <p:spPr/>
        <p:txBody>
          <a:bodyPr/>
          <a:lstStyle/>
          <a:p>
            <a:fld id="{988F3A2B-14A6-8F47-B753-A658CA12576A}" type="slidenum">
              <a:rPr lang="en-US" smtClean="0"/>
              <a:t>5</a:t>
            </a:fld>
            <a:endParaRPr lang="en-US"/>
          </a:p>
        </p:txBody>
      </p:sp>
    </p:spTree>
    <p:extLst>
      <p:ext uri="{BB962C8B-B14F-4D97-AF65-F5344CB8AC3E}">
        <p14:creationId xmlns:p14="http://schemas.microsoft.com/office/powerpoint/2010/main" val="1642343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E4F2D-89D5-66E5-D040-3920B6B1C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666EF-03E4-58E3-8E86-B7B23AAA5A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C58C04-8CF4-41B1-AF18-AFD39B31EF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59FBE7-92EF-8E8F-F4D0-00C7B2C7EA2E}"/>
              </a:ext>
            </a:extLst>
          </p:cNvPr>
          <p:cNvSpPr>
            <a:spLocks noGrp="1"/>
          </p:cNvSpPr>
          <p:nvPr>
            <p:ph type="sldNum" sz="quarter" idx="5"/>
          </p:nvPr>
        </p:nvSpPr>
        <p:spPr/>
        <p:txBody>
          <a:bodyPr/>
          <a:lstStyle/>
          <a:p>
            <a:fld id="{988F3A2B-14A6-8F47-B753-A658CA12576A}" type="slidenum">
              <a:rPr lang="en-US" smtClean="0"/>
              <a:t>44</a:t>
            </a:fld>
            <a:endParaRPr lang="en-US"/>
          </a:p>
        </p:txBody>
      </p:sp>
    </p:spTree>
    <p:extLst>
      <p:ext uri="{BB962C8B-B14F-4D97-AF65-F5344CB8AC3E}">
        <p14:creationId xmlns:p14="http://schemas.microsoft.com/office/powerpoint/2010/main" val="227637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E04A1-72D3-9E44-729A-1FC7702BF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97C8E-5355-4755-21CF-D4EC3720C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5D320-BEA1-0997-9358-B7CC6C74F8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2C2F53-FC36-2F23-AC18-CC5D9042ED9D}"/>
              </a:ext>
            </a:extLst>
          </p:cNvPr>
          <p:cNvSpPr>
            <a:spLocks noGrp="1"/>
          </p:cNvSpPr>
          <p:nvPr>
            <p:ph type="sldNum" sz="quarter" idx="5"/>
          </p:nvPr>
        </p:nvSpPr>
        <p:spPr/>
        <p:txBody>
          <a:bodyPr/>
          <a:lstStyle/>
          <a:p>
            <a:fld id="{988F3A2B-14A6-8F47-B753-A658CA12576A}" type="slidenum">
              <a:rPr lang="en-US" smtClean="0"/>
              <a:t>45</a:t>
            </a:fld>
            <a:endParaRPr lang="en-US"/>
          </a:p>
        </p:txBody>
      </p:sp>
    </p:spTree>
    <p:extLst>
      <p:ext uri="{BB962C8B-B14F-4D97-AF65-F5344CB8AC3E}">
        <p14:creationId xmlns:p14="http://schemas.microsoft.com/office/powerpoint/2010/main" val="1088764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88E45-48DC-E6FD-9534-AB2C8ABFB5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0269A-F0A7-CD49-D9F7-F345A34EB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9A8C2-A443-2DBF-6522-DF8EED4EEB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C96E45-0614-0DAD-5D55-9D3030776945}"/>
              </a:ext>
            </a:extLst>
          </p:cNvPr>
          <p:cNvSpPr>
            <a:spLocks noGrp="1"/>
          </p:cNvSpPr>
          <p:nvPr>
            <p:ph type="sldNum" sz="quarter" idx="5"/>
          </p:nvPr>
        </p:nvSpPr>
        <p:spPr/>
        <p:txBody>
          <a:bodyPr/>
          <a:lstStyle/>
          <a:p>
            <a:fld id="{988F3A2B-14A6-8F47-B753-A658CA12576A}" type="slidenum">
              <a:rPr lang="en-US" smtClean="0"/>
              <a:t>46</a:t>
            </a:fld>
            <a:endParaRPr lang="en-US"/>
          </a:p>
        </p:txBody>
      </p:sp>
    </p:spTree>
    <p:extLst>
      <p:ext uri="{BB962C8B-B14F-4D97-AF65-F5344CB8AC3E}">
        <p14:creationId xmlns:p14="http://schemas.microsoft.com/office/powerpoint/2010/main" val="3859271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12EE3-F5D8-8E18-30E9-EEAEC6DA4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26DC7-95D5-E14A-842F-9755706D5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AC9AA-19E3-130F-45C4-3E37F404FD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C1C941-752E-9E67-75EC-DDEE4DEDB518}"/>
              </a:ext>
            </a:extLst>
          </p:cNvPr>
          <p:cNvSpPr>
            <a:spLocks noGrp="1"/>
          </p:cNvSpPr>
          <p:nvPr>
            <p:ph type="sldNum" sz="quarter" idx="5"/>
          </p:nvPr>
        </p:nvSpPr>
        <p:spPr/>
        <p:txBody>
          <a:bodyPr/>
          <a:lstStyle/>
          <a:p>
            <a:fld id="{988F3A2B-14A6-8F47-B753-A658CA12576A}" type="slidenum">
              <a:rPr lang="en-US" smtClean="0"/>
              <a:t>47</a:t>
            </a:fld>
            <a:endParaRPr lang="en-US"/>
          </a:p>
        </p:txBody>
      </p:sp>
    </p:spTree>
    <p:extLst>
      <p:ext uri="{BB962C8B-B14F-4D97-AF65-F5344CB8AC3E}">
        <p14:creationId xmlns:p14="http://schemas.microsoft.com/office/powerpoint/2010/main" val="3961434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C4FB6-9013-BDC4-15B0-162E5CEC3D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45F97-6A4F-14F9-5682-8D294726B9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68453-F29D-E9AD-8500-A80F6E4B4C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7A3A9D4-3C99-66DA-5D9B-3A33D5636ABD}"/>
              </a:ext>
            </a:extLst>
          </p:cNvPr>
          <p:cNvSpPr>
            <a:spLocks noGrp="1"/>
          </p:cNvSpPr>
          <p:nvPr>
            <p:ph type="sldNum" sz="quarter" idx="5"/>
          </p:nvPr>
        </p:nvSpPr>
        <p:spPr/>
        <p:txBody>
          <a:bodyPr/>
          <a:lstStyle/>
          <a:p>
            <a:fld id="{988F3A2B-14A6-8F47-B753-A658CA12576A}" type="slidenum">
              <a:rPr lang="en-US" smtClean="0"/>
              <a:t>48</a:t>
            </a:fld>
            <a:endParaRPr lang="en-US"/>
          </a:p>
        </p:txBody>
      </p:sp>
    </p:spTree>
    <p:extLst>
      <p:ext uri="{BB962C8B-B14F-4D97-AF65-F5344CB8AC3E}">
        <p14:creationId xmlns:p14="http://schemas.microsoft.com/office/powerpoint/2010/main" val="42580245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30BF3-01C8-8BA2-F0C2-A98897981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D103D-48B3-4D84-0900-E831AFABD8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55AA78-0D31-267B-5870-3A40E9B91B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4E27C87-733E-442B-43A9-79013CED7EA3}"/>
              </a:ext>
            </a:extLst>
          </p:cNvPr>
          <p:cNvSpPr>
            <a:spLocks noGrp="1"/>
          </p:cNvSpPr>
          <p:nvPr>
            <p:ph type="sldNum" sz="quarter" idx="5"/>
          </p:nvPr>
        </p:nvSpPr>
        <p:spPr/>
        <p:txBody>
          <a:bodyPr/>
          <a:lstStyle/>
          <a:p>
            <a:fld id="{988F3A2B-14A6-8F47-B753-A658CA12576A}" type="slidenum">
              <a:rPr lang="en-US" smtClean="0"/>
              <a:t>49</a:t>
            </a:fld>
            <a:endParaRPr lang="en-US"/>
          </a:p>
        </p:txBody>
      </p:sp>
    </p:spTree>
    <p:extLst>
      <p:ext uri="{BB962C8B-B14F-4D97-AF65-F5344CB8AC3E}">
        <p14:creationId xmlns:p14="http://schemas.microsoft.com/office/powerpoint/2010/main" val="2285610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B8888-7E2C-9015-6912-7751D6285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82BBA8-4E91-43FC-FCDC-FD8496694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9E6A1C-2208-EB70-C767-28BA0A1600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9A91406-00F3-4937-7D8A-42F83AC780A0}"/>
              </a:ext>
            </a:extLst>
          </p:cNvPr>
          <p:cNvSpPr>
            <a:spLocks noGrp="1"/>
          </p:cNvSpPr>
          <p:nvPr>
            <p:ph type="sldNum" sz="quarter" idx="5"/>
          </p:nvPr>
        </p:nvSpPr>
        <p:spPr/>
        <p:txBody>
          <a:bodyPr/>
          <a:lstStyle/>
          <a:p>
            <a:fld id="{988F3A2B-14A6-8F47-B753-A658CA12576A}" type="slidenum">
              <a:rPr lang="en-US" smtClean="0"/>
              <a:t>50</a:t>
            </a:fld>
            <a:endParaRPr lang="en-US"/>
          </a:p>
        </p:txBody>
      </p:sp>
    </p:spTree>
    <p:extLst>
      <p:ext uri="{BB962C8B-B14F-4D97-AF65-F5344CB8AC3E}">
        <p14:creationId xmlns:p14="http://schemas.microsoft.com/office/powerpoint/2010/main" val="32949137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ACE34-D36E-5485-2BE4-FFEC72A91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D719B-B06A-807F-41E1-CCDCFA6CFF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79BAD-A527-9FCA-44FD-FA30EC527E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F82C815-330F-4049-F1F9-092739CC000F}"/>
              </a:ext>
            </a:extLst>
          </p:cNvPr>
          <p:cNvSpPr>
            <a:spLocks noGrp="1"/>
          </p:cNvSpPr>
          <p:nvPr>
            <p:ph type="sldNum" sz="quarter" idx="5"/>
          </p:nvPr>
        </p:nvSpPr>
        <p:spPr/>
        <p:txBody>
          <a:bodyPr/>
          <a:lstStyle/>
          <a:p>
            <a:fld id="{988F3A2B-14A6-8F47-B753-A658CA12576A}" type="slidenum">
              <a:rPr lang="en-US" smtClean="0"/>
              <a:t>51</a:t>
            </a:fld>
            <a:endParaRPr lang="en-US"/>
          </a:p>
        </p:txBody>
      </p:sp>
    </p:spTree>
    <p:extLst>
      <p:ext uri="{BB962C8B-B14F-4D97-AF65-F5344CB8AC3E}">
        <p14:creationId xmlns:p14="http://schemas.microsoft.com/office/powerpoint/2010/main" val="2375688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6446F-B74F-1DD2-7A20-49D86FFDBD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9357D-BE63-BE0F-FC7F-F36CC7AB6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112B7-6DF7-BF73-D5D2-524ABD8424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00BB0FD-1A8E-1648-9D71-F4EB1EE00077}"/>
              </a:ext>
            </a:extLst>
          </p:cNvPr>
          <p:cNvSpPr>
            <a:spLocks noGrp="1"/>
          </p:cNvSpPr>
          <p:nvPr>
            <p:ph type="sldNum" sz="quarter" idx="5"/>
          </p:nvPr>
        </p:nvSpPr>
        <p:spPr/>
        <p:txBody>
          <a:bodyPr/>
          <a:lstStyle/>
          <a:p>
            <a:fld id="{988F3A2B-14A6-8F47-B753-A658CA12576A}" type="slidenum">
              <a:rPr lang="en-US" smtClean="0"/>
              <a:t>52</a:t>
            </a:fld>
            <a:endParaRPr lang="en-US"/>
          </a:p>
        </p:txBody>
      </p:sp>
    </p:spTree>
    <p:extLst>
      <p:ext uri="{BB962C8B-B14F-4D97-AF65-F5344CB8AC3E}">
        <p14:creationId xmlns:p14="http://schemas.microsoft.com/office/powerpoint/2010/main" val="336630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4D82A-1181-6ED8-EB43-DBBA52312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B10D5-4874-3769-7C0E-473B4B44FB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5E1F84-B240-79B2-C04E-0A1E854F40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B21A7A-0E14-74D4-5125-EEC6535A29E2}"/>
              </a:ext>
            </a:extLst>
          </p:cNvPr>
          <p:cNvSpPr>
            <a:spLocks noGrp="1"/>
          </p:cNvSpPr>
          <p:nvPr>
            <p:ph type="sldNum" sz="quarter" idx="5"/>
          </p:nvPr>
        </p:nvSpPr>
        <p:spPr/>
        <p:txBody>
          <a:bodyPr/>
          <a:lstStyle/>
          <a:p>
            <a:fld id="{988F3A2B-14A6-8F47-B753-A658CA12576A}" type="slidenum">
              <a:rPr lang="en-US" smtClean="0"/>
              <a:t>54</a:t>
            </a:fld>
            <a:endParaRPr lang="en-US"/>
          </a:p>
        </p:txBody>
      </p:sp>
    </p:spTree>
    <p:extLst>
      <p:ext uri="{BB962C8B-B14F-4D97-AF65-F5344CB8AC3E}">
        <p14:creationId xmlns:p14="http://schemas.microsoft.com/office/powerpoint/2010/main" val="225047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6</a:t>
            </a:fld>
            <a:endParaRPr lang="en-US"/>
          </a:p>
        </p:txBody>
      </p:sp>
    </p:spTree>
    <p:extLst>
      <p:ext uri="{BB962C8B-B14F-4D97-AF65-F5344CB8AC3E}">
        <p14:creationId xmlns:p14="http://schemas.microsoft.com/office/powerpoint/2010/main" val="32724223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BDCC6-8DCD-A15A-D561-F46B12767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E5FC4B-DD6C-9063-B7A1-A17CF3FA3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F1F60F-9B30-D6ED-61C1-CE48368F2D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62E49A-48BB-7474-585E-DE4CAD948305}"/>
              </a:ext>
            </a:extLst>
          </p:cNvPr>
          <p:cNvSpPr>
            <a:spLocks noGrp="1"/>
          </p:cNvSpPr>
          <p:nvPr>
            <p:ph type="sldNum" sz="quarter" idx="5"/>
          </p:nvPr>
        </p:nvSpPr>
        <p:spPr/>
        <p:txBody>
          <a:bodyPr/>
          <a:lstStyle/>
          <a:p>
            <a:fld id="{988F3A2B-14A6-8F47-B753-A658CA12576A}" type="slidenum">
              <a:rPr lang="en-US" smtClean="0"/>
              <a:t>55</a:t>
            </a:fld>
            <a:endParaRPr lang="en-US"/>
          </a:p>
        </p:txBody>
      </p:sp>
    </p:spTree>
    <p:extLst>
      <p:ext uri="{BB962C8B-B14F-4D97-AF65-F5344CB8AC3E}">
        <p14:creationId xmlns:p14="http://schemas.microsoft.com/office/powerpoint/2010/main" val="2252513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8</a:t>
            </a:fld>
            <a:endParaRPr lang="en-US"/>
          </a:p>
        </p:txBody>
      </p:sp>
    </p:spTree>
    <p:extLst>
      <p:ext uri="{BB962C8B-B14F-4D97-AF65-F5344CB8AC3E}">
        <p14:creationId xmlns:p14="http://schemas.microsoft.com/office/powerpoint/2010/main" val="3962928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A6EF7-2615-3204-FBE7-0703A0FB8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37366F-8E9C-210C-9D5B-90D40674DD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24B2FC-BD4A-48F0-EFC8-0F133B8ADC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AFB2FA-599A-9DD2-D98E-EAFB8A7DD3A3}"/>
              </a:ext>
            </a:extLst>
          </p:cNvPr>
          <p:cNvSpPr>
            <a:spLocks noGrp="1"/>
          </p:cNvSpPr>
          <p:nvPr>
            <p:ph type="sldNum" sz="quarter" idx="5"/>
          </p:nvPr>
        </p:nvSpPr>
        <p:spPr/>
        <p:txBody>
          <a:bodyPr/>
          <a:lstStyle/>
          <a:p>
            <a:fld id="{988F3A2B-14A6-8F47-B753-A658CA12576A}" type="slidenum">
              <a:rPr lang="en-US" smtClean="0"/>
              <a:t>11</a:t>
            </a:fld>
            <a:endParaRPr lang="en-US"/>
          </a:p>
        </p:txBody>
      </p:sp>
    </p:spTree>
    <p:extLst>
      <p:ext uri="{BB962C8B-B14F-4D97-AF65-F5344CB8AC3E}">
        <p14:creationId xmlns:p14="http://schemas.microsoft.com/office/powerpoint/2010/main" val="1899155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C8230-52BA-31D0-3FF8-00F5D4F372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32A7E-95C1-1CEC-9771-40351568A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3DC4C0-7584-BF02-2836-30C5159D3B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B2E413-3504-150A-AF06-3930DF6D2D78}"/>
              </a:ext>
            </a:extLst>
          </p:cNvPr>
          <p:cNvSpPr>
            <a:spLocks noGrp="1"/>
          </p:cNvSpPr>
          <p:nvPr>
            <p:ph type="sldNum" sz="quarter" idx="5"/>
          </p:nvPr>
        </p:nvSpPr>
        <p:spPr/>
        <p:txBody>
          <a:bodyPr/>
          <a:lstStyle/>
          <a:p>
            <a:fld id="{988F3A2B-14A6-8F47-B753-A658CA12576A}" type="slidenum">
              <a:rPr lang="en-US" smtClean="0"/>
              <a:t>18</a:t>
            </a:fld>
            <a:endParaRPr lang="en-US"/>
          </a:p>
        </p:txBody>
      </p:sp>
    </p:spTree>
    <p:extLst>
      <p:ext uri="{BB962C8B-B14F-4D97-AF65-F5344CB8AC3E}">
        <p14:creationId xmlns:p14="http://schemas.microsoft.com/office/powerpoint/2010/main" val="2332181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21</a:t>
            </a:fld>
            <a:endParaRPr lang="en-US"/>
          </a:p>
        </p:txBody>
      </p:sp>
    </p:spTree>
    <p:extLst>
      <p:ext uri="{BB962C8B-B14F-4D97-AF65-F5344CB8AC3E}">
        <p14:creationId xmlns:p14="http://schemas.microsoft.com/office/powerpoint/2010/main" val="1313037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22</a:t>
            </a:fld>
            <a:endParaRPr lang="en-US"/>
          </a:p>
        </p:txBody>
      </p:sp>
    </p:spTree>
    <p:extLst>
      <p:ext uri="{BB962C8B-B14F-4D97-AF65-F5344CB8AC3E}">
        <p14:creationId xmlns:p14="http://schemas.microsoft.com/office/powerpoint/2010/main" val="17385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2667000" y="1597306"/>
            <a:ext cx="6581494" cy="1477328"/>
          </a:xfrm>
          <a:noFill/>
        </p:spPr>
        <p:txBody>
          <a:bodyPr wrap="square" lIns="0" tIns="0" rIns="0" bIns="0" anchor="t" anchorCtr="0">
            <a:spAutoFit/>
          </a:bodyPr>
          <a:lstStyle>
            <a:lvl1pPr marL="0" indent="0" algn="l">
              <a:buNone/>
              <a:defRPr lang="en-US" b="0" baseline="0" smtClean="0">
                <a:solidFill>
                  <a:schemeClr val="bg1"/>
                </a:solidFill>
                <a:effectLst/>
                <a:latin typeface="Franklin Gothic Book" panose="020B0503020102020204" pitchFamily="34"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2667001" y="3813008"/>
            <a:ext cx="6725194" cy="60223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dirty="0">
                <a:solidFill>
                  <a:schemeClr val="accent1"/>
                </a:solidFill>
                <a:effectLst/>
                <a:latin typeface="Acumin Pro" panose="020B0504020202020204" pitchFamily="34" charset="77"/>
              </a:rPr>
              <a:t>https://</a:t>
            </a:r>
            <a:r>
              <a:rPr lang="en-US" dirty="0" err="1">
                <a:solidFill>
                  <a:schemeClr val="accent1"/>
                </a:solidFill>
                <a:effectLst/>
                <a:latin typeface="Acumin Pro" panose="020B0504020202020204" pitchFamily="34" charset="77"/>
              </a:rPr>
              <a:t>support.office.com</a:t>
            </a:r>
            <a:r>
              <a:rPr lang="en-US" dirty="0">
                <a:solidFill>
                  <a:schemeClr val="accent1"/>
                </a:solidFill>
                <a:effectLst/>
                <a:latin typeface="Acumin Pro" panose="020B0504020202020204" pitchFamily="34" charset="77"/>
              </a:rPr>
              <a:t>/</a:t>
            </a:r>
            <a:r>
              <a:rPr lang="en-US" dirty="0" err="1">
                <a:solidFill>
                  <a:schemeClr val="accent1"/>
                </a:solidFill>
                <a:effectLst/>
                <a:latin typeface="Acumin Pro" panose="020B0504020202020204" pitchFamily="34" charset="77"/>
              </a:rPr>
              <a:t>en</a:t>
            </a:r>
            <a:r>
              <a:rPr lang="en-US" dirty="0">
                <a:solidFill>
                  <a:schemeClr val="accent1"/>
                </a:solidFill>
                <a:effectLst/>
                <a:latin typeface="Acumin Pro" panose="020B0504020202020204" pitchFamily="34" charset="77"/>
              </a:rPr>
              <a:t>-us/article/Make-your-PowerPoint-presentations-accessible-6f7772b2-2f33-4bd2-8ca7-dae3b2b3ef25</a:t>
            </a:r>
            <a:endParaRPr lang="en-US" dirty="0">
              <a:solidFill>
                <a:schemeClr val="accent1"/>
              </a:solidFill>
            </a:endParaRPr>
          </a:p>
        </p:txBody>
      </p:sp>
      <p:sp>
        <p:nvSpPr>
          <p:cNvPr id="7" name="Date"/>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6/9/2026</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69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5496" userDrawn="1">
          <p15:clr>
            <a:srgbClr val="FBAE40"/>
          </p15:clr>
        </p15:guide>
        <p15:guide id="5" pos="6848" userDrawn="1">
          <p15:clr>
            <a:srgbClr val="FBAE40"/>
          </p15:clr>
        </p15:guide>
        <p15:guide id="6" orient="horz" pos="4080" userDrawn="1">
          <p15:clr>
            <a:srgbClr val="FBAE40"/>
          </p15:clr>
        </p15:guide>
        <p15:guide id="7" pos="1312" userDrawn="1">
          <p15:clr>
            <a:srgbClr val="FBAE40"/>
          </p15:clr>
        </p15:guide>
        <p15:guide id="8" pos="1680" userDrawn="1">
          <p15:clr>
            <a:srgbClr val="FBAE40"/>
          </p15:clr>
        </p15:guide>
        <p15:guide id="9" pos="6264" userDrawn="1">
          <p15:clr>
            <a:srgbClr val="FBAE40"/>
          </p15:clr>
        </p15:guide>
        <p15:guide id="10" pos="6360" userDrawn="1">
          <p15:clr>
            <a:srgbClr val="FBAE40"/>
          </p15:clr>
        </p15:guide>
        <p15:guide id="11" orient="horz" pos="10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p:cNvSpPr>
            <a:spLocks noGrp="1"/>
          </p:cNvSpPr>
          <p:nvPr>
            <p:ph type="ctrTitle" hasCustomPrompt="1"/>
          </p:nvPr>
        </p:nvSpPr>
        <p:spPr bwMode="blackWhite">
          <a:xfrm>
            <a:off x="2647199" y="1501742"/>
            <a:ext cx="6801602" cy="747897"/>
          </a:xfrm>
          <a:prstGeom prst="rect">
            <a:avLst/>
          </a:prstGeom>
          <a:noFill/>
          <a:ln w="38100">
            <a:noFill/>
          </a:ln>
        </p:spPr>
        <p:txBody>
          <a:bodyPr wrap="square" lIns="0" tIns="0" rIns="0" bIns="0" anchor="t" anchorCtr="0">
            <a:spAutoFit/>
          </a:bodyPr>
          <a:lstStyle>
            <a:lvl1pPr algn="l">
              <a:defRPr sz="5400" b="1" i="1" cap="all" spc="0" baseline="0">
                <a:solidFill>
                  <a:schemeClr val="tx2"/>
                </a:solidFill>
                <a:latin typeface="Franklin Gothic Book" panose="020B0503020102020204" pitchFamily="34" charset="0"/>
              </a:defRPr>
            </a:lvl1pPr>
          </a:lstStyle>
          <a:p>
            <a:r>
              <a:rPr lang="en-US" dirty="0"/>
              <a:t>Session Title</a:t>
            </a:r>
          </a:p>
        </p:txBody>
      </p:sp>
      <p:sp>
        <p:nvSpPr>
          <p:cNvPr id="3" name="Subtitle"/>
          <p:cNvSpPr>
            <a:spLocks noGrp="1"/>
          </p:cNvSpPr>
          <p:nvPr>
            <p:ph type="subTitle" idx="1" hasCustomPrompt="1"/>
          </p:nvPr>
        </p:nvSpPr>
        <p:spPr>
          <a:xfrm>
            <a:off x="2647199" y="3498009"/>
            <a:ext cx="6801603" cy="553998"/>
          </a:xfrm>
          <a:noFill/>
        </p:spPr>
        <p:txBody>
          <a:bodyPr wrap="square" lIns="0" tIns="0" rIns="0" bIns="0" anchor="t" anchorCtr="0">
            <a:spAutoFit/>
          </a:bodyPr>
          <a:lstStyle>
            <a:lvl1pPr marL="0" indent="0" algn="l">
              <a:buNone/>
              <a:defRPr sz="3600" b="1" i="0" baseline="0">
                <a:solidFill>
                  <a:schemeClr val="accent4"/>
                </a:solidFill>
                <a:latin typeface="Acumin Pro ExtraCondensed Thin" panose="020B0208020202020204" pitchFamily="34"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p:txBody>
      </p:sp>
      <p:sp>
        <p:nvSpPr>
          <p:cNvPr id="12" name="Date">
            <a:extLst>
              <a:ext uri="{FF2B5EF4-FFF2-40B4-BE49-F238E27FC236}">
                <a16:creationId xmlns:a16="http://schemas.microsoft.com/office/drawing/2014/main" id="{569EEC58-EAB4-064A-8F4A-AFD41D2C52E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6/9/2026</a:t>
            </a:fld>
            <a:endParaRPr lang="en-US" dirty="0"/>
          </a:p>
        </p:txBody>
      </p:sp>
      <p:sp>
        <p:nvSpPr>
          <p:cNvPr id="14" name="Slide Number">
            <a:extLst>
              <a:ext uri="{FF2B5EF4-FFF2-40B4-BE49-F238E27FC236}">
                <a16:creationId xmlns:a16="http://schemas.microsoft.com/office/drawing/2014/main" id="{F5536D05-EE19-B94F-AEFA-CBB9C74BE38E}"/>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6A4A8F82-5B38-7048-AC2C-C6614B1C1F87}"/>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Line 2">
            <a:extLst>
              <a:ext uri="{FF2B5EF4-FFF2-40B4-BE49-F238E27FC236}">
                <a16:creationId xmlns:a16="http://schemas.microsoft.com/office/drawing/2014/main" id="{8D8B04B8-2399-454A-B669-A05BD4291FE0}"/>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3">
            <a:extLst>
              <a:ext uri="{FF2B5EF4-FFF2-40B4-BE49-F238E27FC236}">
                <a16:creationId xmlns:a16="http://schemas.microsoft.com/office/drawing/2014/main" id="{E7D4788F-092F-E04C-9AB1-9F6377412706}"/>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Subtitle">
            <a:extLst>
              <a:ext uri="{FF2B5EF4-FFF2-40B4-BE49-F238E27FC236}">
                <a16:creationId xmlns:a16="http://schemas.microsoft.com/office/drawing/2014/main" id="{A1F603FF-7324-ECBD-0CBC-8C13AFB0BB2D}"/>
              </a:ext>
            </a:extLst>
          </p:cNvPr>
          <p:cNvSpPr txBox="1">
            <a:spLocks/>
          </p:cNvSpPr>
          <p:nvPr userDrawn="1"/>
        </p:nvSpPr>
        <p:spPr>
          <a:xfrm>
            <a:off x="2647199" y="5155991"/>
            <a:ext cx="6801603" cy="553998"/>
          </a:xfrm>
          <a:prstGeom prst="rect">
            <a:avLst/>
          </a:prstGeom>
          <a:noFill/>
        </p:spPr>
        <p:txBody>
          <a:bodyPr vert="horz" wrap="square" lIns="0" tIns="0" rIns="0" bIns="0" rtlCol="0" anchor="t" anchorCtr="0">
            <a:spAutoFit/>
          </a:bodyPr>
          <a:lstStyle>
            <a:lvl1pPr indent="0" defTabSz="914400">
              <a:lnSpc>
                <a:spcPct val="100000"/>
              </a:lnSpc>
              <a:spcBef>
                <a:spcPts val="1000"/>
              </a:spcBef>
              <a:buClr>
                <a:schemeClr val="accent2"/>
              </a:buClr>
              <a:buFont typeface="Arial" panose="020B0604020202020204" pitchFamily="34" charset="0"/>
              <a:buNone/>
              <a:defRPr sz="2200" b="1" i="0" baseline="0">
                <a:solidFill>
                  <a:schemeClr val="accent4"/>
                </a:solidFill>
                <a:latin typeface="Acumin Pro ExtraCondensed Thin" panose="020B0208020202020204" pitchFamily="34" charset="0"/>
              </a:defRPr>
            </a:lvl1pPr>
            <a:lvl2pPr indent="0" algn="ctr" defTabSz="914400">
              <a:lnSpc>
                <a:spcPct val="100000"/>
              </a:lnSpc>
              <a:spcBef>
                <a:spcPts val="1000"/>
              </a:spcBef>
              <a:buClr>
                <a:schemeClr val="accent2"/>
              </a:buClr>
              <a:buFont typeface="Arial" panose="020B0604020202020204" pitchFamily="34" charset="0"/>
              <a:buNone/>
              <a:defRPr sz="1900" baseline="0">
                <a:solidFill>
                  <a:schemeClr val="tx1">
                    <a:lumMod val="85000"/>
                    <a:lumOff val="15000"/>
                  </a:schemeClr>
                </a:solidFill>
                <a:latin typeface="Franklin Gothic Book" panose="020B0503020102020204" pitchFamily="34" charset="0"/>
              </a:defRPr>
            </a:lvl2pPr>
            <a:lvl3pPr indent="0" algn="ctr" defTabSz="914400">
              <a:lnSpc>
                <a:spcPct val="100000"/>
              </a:lnSpc>
              <a:spcBef>
                <a:spcPts val="1000"/>
              </a:spcBef>
              <a:buClr>
                <a:schemeClr val="accent2"/>
              </a:buClr>
              <a:buFont typeface="Arial" panose="020B0604020202020204" pitchFamily="34" charset="0"/>
              <a:buNone/>
              <a:defRPr baseline="0">
                <a:solidFill>
                  <a:schemeClr val="tx1">
                    <a:lumMod val="85000"/>
                    <a:lumOff val="15000"/>
                  </a:schemeClr>
                </a:solidFill>
                <a:latin typeface="Franklin Gothic Book" panose="020B0503020102020204" pitchFamily="34" charset="0"/>
              </a:defRPr>
            </a:lvl3pPr>
            <a:lvl4pPr indent="0" algn="ctr" defTabSz="914400">
              <a:lnSpc>
                <a:spcPct val="100000"/>
              </a:lnSpc>
              <a:spcBef>
                <a:spcPts val="1000"/>
              </a:spcBef>
              <a:buClr>
                <a:schemeClr val="accent2"/>
              </a:buClr>
              <a:buFont typeface="Arial" panose="020B0604020202020204" pitchFamily="34" charset="0"/>
              <a:buNone/>
              <a:defRPr sz="1600" baseline="0">
                <a:solidFill>
                  <a:schemeClr val="tx1">
                    <a:lumMod val="85000"/>
                    <a:lumOff val="15000"/>
                  </a:schemeClr>
                </a:solidFill>
                <a:latin typeface="Franklin Gothic Book" panose="020B0503020102020204" pitchFamily="34" charset="0"/>
              </a:defRPr>
            </a:lvl4pPr>
            <a:lvl5pPr indent="0" algn="ctr" defTabSz="914400">
              <a:lnSpc>
                <a:spcPct val="100000"/>
              </a:lnSpc>
              <a:spcBef>
                <a:spcPts val="1000"/>
              </a:spcBef>
              <a:buClr>
                <a:schemeClr val="accent2"/>
              </a:buClr>
              <a:buFont typeface="Arial" panose="020B0604020202020204" pitchFamily="34" charset="0"/>
              <a:buNone/>
              <a:defRPr sz="1600" baseline="0">
                <a:solidFill>
                  <a:schemeClr val="tx1">
                    <a:lumMod val="85000"/>
                    <a:lumOff val="15000"/>
                  </a:schemeClr>
                </a:solidFill>
                <a:latin typeface="Franklin Gothic Book" panose="020B0503020102020204" pitchFamily="34" charset="0"/>
              </a:defRPr>
            </a:lvl5pPr>
            <a:lvl6pPr indent="0" algn="ctr" defTabSz="914400">
              <a:lnSpc>
                <a:spcPct val="100000"/>
              </a:lnSpc>
              <a:spcBef>
                <a:spcPts val="1000"/>
              </a:spcBef>
              <a:buClr>
                <a:schemeClr val="accent2"/>
              </a:buClr>
              <a:buFont typeface="Arial" panose="020B0604020202020204" pitchFamily="34" charset="0"/>
              <a:buNone/>
              <a:defRPr sz="1600"/>
            </a:lvl6pPr>
            <a:lvl7pPr indent="0" algn="ctr" defTabSz="914400">
              <a:lnSpc>
                <a:spcPct val="100000"/>
              </a:lnSpc>
              <a:spcBef>
                <a:spcPts val="1000"/>
              </a:spcBef>
              <a:buClr>
                <a:schemeClr val="accent2"/>
              </a:buClr>
              <a:buFont typeface="Arial" panose="020B0604020202020204" pitchFamily="34" charset="0"/>
              <a:buNone/>
              <a:defRPr sz="1600"/>
            </a:lvl7pPr>
            <a:lvl8pPr indent="0" algn="ctr" defTabSz="914400">
              <a:lnSpc>
                <a:spcPct val="100000"/>
              </a:lnSpc>
              <a:spcBef>
                <a:spcPts val="1000"/>
              </a:spcBef>
              <a:buClr>
                <a:schemeClr val="accent2"/>
              </a:buClr>
              <a:buFont typeface="Arial" panose="020B0604020202020204" pitchFamily="34" charset="0"/>
              <a:buNone/>
              <a:defRPr sz="1600" baseline="0"/>
            </a:lvl8pPr>
            <a:lvl9pPr indent="0" algn="ctr" defTabSz="914400">
              <a:lnSpc>
                <a:spcPct val="100000"/>
              </a:lnSpc>
              <a:spcBef>
                <a:spcPts val="1000"/>
              </a:spcBef>
              <a:buClr>
                <a:schemeClr val="accent2"/>
              </a:buClr>
              <a:buFont typeface="Arial" panose="020B0604020202020204" pitchFamily="34" charset="0"/>
              <a:buNone/>
              <a:defRPr sz="1600" baseline="0"/>
            </a:lvl9pPr>
          </a:lstStyle>
          <a:p>
            <a:pPr lvl="0"/>
            <a:r>
              <a:rPr lang="en-US" sz="3600" dirty="0"/>
              <a:t>Operations Executive Program</a:t>
            </a:r>
          </a:p>
        </p:txBody>
      </p:sp>
      <p:sp>
        <p:nvSpPr>
          <p:cNvPr id="22" name="Text Placeholder 21">
            <a:extLst>
              <a:ext uri="{FF2B5EF4-FFF2-40B4-BE49-F238E27FC236}">
                <a16:creationId xmlns:a16="http://schemas.microsoft.com/office/drawing/2014/main" id="{67A98FEF-9E8C-72FB-198B-E91B04F1E552}"/>
              </a:ext>
            </a:extLst>
          </p:cNvPr>
          <p:cNvSpPr>
            <a:spLocks noGrp="1"/>
          </p:cNvSpPr>
          <p:nvPr>
            <p:ph type="body" sz="quarter" idx="13" hasCustomPrompt="1"/>
          </p:nvPr>
        </p:nvSpPr>
        <p:spPr>
          <a:xfrm>
            <a:off x="2647950" y="2416175"/>
            <a:ext cx="6669088" cy="387798"/>
          </a:xfrm>
          <a:noFill/>
          <a:ln w="38100" cap="sq">
            <a:noFill/>
            <a:miter lim="800000"/>
          </a:ln>
        </p:spPr>
        <p:txBody>
          <a:bodyPr vert="horz" wrap="square" lIns="0" tIns="0" rIns="0" bIns="0" rtlCol="0" anchor="t" anchorCtr="0">
            <a:spAutoFit/>
          </a:bodyPr>
          <a:lstStyle>
            <a:lvl1pPr>
              <a:buNone/>
              <a:defRPr lang="en-US" sz="2800" b="1" i="1" cap="all" spc="0" dirty="0">
                <a:solidFill>
                  <a:schemeClr val="tx2"/>
                </a:solidFill>
                <a:ea typeface="+mj-ea"/>
                <a:cs typeface="+mj-cs"/>
              </a:defRPr>
            </a:lvl1pPr>
          </a:lstStyle>
          <a:p>
            <a:pPr lvl="0">
              <a:lnSpc>
                <a:spcPct val="90000"/>
              </a:lnSpc>
              <a:spcBef>
                <a:spcPct val="0"/>
              </a:spcBef>
              <a:buNone/>
            </a:pPr>
            <a:r>
              <a:rPr lang="en-US" dirty="0"/>
              <a:t>Subtitle</a:t>
            </a:r>
          </a:p>
        </p:txBody>
      </p:sp>
      <p:sp>
        <p:nvSpPr>
          <p:cNvPr id="8" name="Text Placeholder 7">
            <a:extLst>
              <a:ext uri="{FF2B5EF4-FFF2-40B4-BE49-F238E27FC236}">
                <a16:creationId xmlns:a16="http://schemas.microsoft.com/office/drawing/2014/main" id="{E1BB4115-92D8-F8DF-B2D3-67B4B9F72B4B}"/>
              </a:ext>
            </a:extLst>
          </p:cNvPr>
          <p:cNvSpPr>
            <a:spLocks noGrp="1"/>
          </p:cNvSpPr>
          <p:nvPr>
            <p:ph type="body" sz="quarter" idx="14" hasCustomPrompt="1"/>
          </p:nvPr>
        </p:nvSpPr>
        <p:spPr>
          <a:xfrm>
            <a:off x="2647199" y="4076531"/>
            <a:ext cx="6801603" cy="430887"/>
          </a:xfrm>
          <a:noFill/>
        </p:spPr>
        <p:txBody>
          <a:bodyPr vert="horz" wrap="square" lIns="0" tIns="0" rIns="0" bIns="0" rtlCol="0" anchor="t" anchorCtr="0">
            <a:spAutoFit/>
          </a:bodyPr>
          <a:lstStyle>
            <a:lvl1pPr algn="l">
              <a:buNone/>
              <a:defRPr lang="en-US" sz="2800" b="1" i="0" dirty="0">
                <a:solidFill>
                  <a:schemeClr val="accent4"/>
                </a:solidFill>
                <a:latin typeface="Acumin Pro ExtraCondensed Thin" panose="020B0208020202020204" pitchFamily="34" charset="0"/>
              </a:defRPr>
            </a:lvl1pPr>
          </a:lstStyle>
          <a:p>
            <a:pPr marL="0" lvl="0" indent="0">
              <a:buNone/>
            </a:pPr>
            <a:r>
              <a:rPr lang="en-US" dirty="0"/>
              <a:t>Department</a:t>
            </a:r>
          </a:p>
        </p:txBody>
      </p: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1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8" name="Gold Background">
            <a:extLst>
              <a:ext uri="{FF2B5EF4-FFF2-40B4-BE49-F238E27FC236}">
                <a16:creationId xmlns:a16="http://schemas.microsoft.com/office/drawing/2014/main" id="{39432CEA-F1B4-BB12-B6C4-EFAE390391C7}"/>
              </a:ext>
            </a:extLst>
          </p:cNvPr>
          <p:cNvSpPr/>
          <p:nvPr userDrawn="1"/>
        </p:nvSpPr>
        <p:spPr>
          <a:xfrm>
            <a:off x="1" y="0"/>
            <a:ext cx="12191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a:extLst>
              <a:ext uri="{FF2B5EF4-FFF2-40B4-BE49-F238E27FC236}">
                <a16:creationId xmlns:a16="http://schemas.microsoft.com/office/drawing/2014/main" id="{99F8A699-FC1C-5B10-0152-101CDA72AA64}"/>
              </a:ext>
            </a:extLst>
          </p:cNvPr>
          <p:cNvSpPr>
            <a:spLocks noGrp="1"/>
          </p:cNvSpPr>
          <p:nvPr>
            <p:ph type="dt" sz="half" idx="10"/>
          </p:nvPr>
        </p:nvSpPr>
        <p:spPr/>
        <p:txBody>
          <a:bodyPr/>
          <a:lstStyle/>
          <a:p>
            <a:fld id="{E0C8DACD-4E35-4E4C-AC75-C3DE50F04E7E}" type="datetime1">
              <a:rPr lang="en-US" smtClean="0"/>
              <a:pPr/>
              <a:t>6/9/2026</a:t>
            </a:fld>
            <a:endParaRPr lang="en-US" dirty="0"/>
          </a:p>
        </p:txBody>
      </p:sp>
      <p:sp>
        <p:nvSpPr>
          <p:cNvPr id="4" name="Slide Number Placeholder 3">
            <a:extLst>
              <a:ext uri="{FF2B5EF4-FFF2-40B4-BE49-F238E27FC236}">
                <a16:creationId xmlns:a16="http://schemas.microsoft.com/office/drawing/2014/main" id="{BA06886E-C378-32F2-7F94-EF00E1654563}"/>
              </a:ext>
            </a:extLst>
          </p:cNvPr>
          <p:cNvSpPr>
            <a:spLocks noGrp="1"/>
          </p:cNvSpPr>
          <p:nvPr>
            <p:ph type="sldNum" sz="quarter" idx="11"/>
          </p:nvPr>
        </p:nvSpPr>
        <p:spPr/>
        <p:txBody>
          <a:bodyPr/>
          <a:lstStyle/>
          <a:p>
            <a:fld id="{8A7A6979-0714-4377-B894-6BE4C2D6E202}" type="slidenum">
              <a:rPr lang="en-US" smtClean="0"/>
              <a:pPr/>
              <a:t>‹#›</a:t>
            </a:fld>
            <a:endParaRPr lang="en-US" dirty="0"/>
          </a:p>
        </p:txBody>
      </p:sp>
      <p:sp>
        <p:nvSpPr>
          <p:cNvPr id="5" name="Black Bar">
            <a:extLst>
              <a:ext uri="{FF2B5EF4-FFF2-40B4-BE49-F238E27FC236}">
                <a16:creationId xmlns:a16="http://schemas.microsoft.com/office/drawing/2014/main" id="{80FD606B-20A4-6C07-E5C7-480E642F9271}"/>
              </a:ext>
            </a:extLst>
          </p:cNvPr>
          <p:cNvSpPr/>
          <p:nvPr userDrawn="1"/>
        </p:nvSpPr>
        <p:spPr>
          <a:xfrm>
            <a:off x="1773864" y="0"/>
            <a:ext cx="9884736"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head">
            <a:extLst>
              <a:ext uri="{FF2B5EF4-FFF2-40B4-BE49-F238E27FC236}">
                <a16:creationId xmlns:a16="http://schemas.microsoft.com/office/drawing/2014/main" id="{E5B64F4B-FADE-A99B-EDD5-9DF109E263F5}"/>
              </a:ext>
            </a:extLst>
          </p:cNvPr>
          <p:cNvSpPr>
            <a:spLocks noGrp="1"/>
          </p:cNvSpPr>
          <p:nvPr>
            <p:ph type="subTitle" idx="1" hasCustomPrompt="1"/>
          </p:nvPr>
        </p:nvSpPr>
        <p:spPr>
          <a:xfrm>
            <a:off x="2107518" y="1069127"/>
            <a:ext cx="7988982" cy="369332"/>
          </a:xfrm>
          <a:noFill/>
        </p:spPr>
        <p:txBody>
          <a:bodyPr wrap="square" lIns="0" tIns="0" rIns="0" bIns="0" anchor="t" anchorCtr="0">
            <a:spAutoFit/>
          </a:bodyPr>
          <a:lstStyle>
            <a:lvl1pPr marL="0" indent="0" algn="l">
              <a:buNone/>
              <a:defRPr sz="2400" b="1" i="0" baseline="0">
                <a:solidFill>
                  <a:schemeClr val="accent2"/>
                </a:solidFill>
                <a:latin typeface="Franklin Gothic Book" panose="020B0503020102020204" pitchFamily="34"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Session Title</a:t>
            </a:r>
          </a:p>
        </p:txBody>
      </p:sp>
      <p:cxnSp>
        <p:nvCxnSpPr>
          <p:cNvPr id="9" name="Line 1">
            <a:extLst>
              <a:ext uri="{FF2B5EF4-FFF2-40B4-BE49-F238E27FC236}">
                <a16:creationId xmlns:a16="http://schemas.microsoft.com/office/drawing/2014/main" id="{4618E5E6-0B21-E34A-88C4-2AF454D2B3DF}"/>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Line 2">
            <a:extLst>
              <a:ext uri="{FF2B5EF4-FFF2-40B4-BE49-F238E27FC236}">
                <a16:creationId xmlns:a16="http://schemas.microsoft.com/office/drawing/2014/main" id="{0996818E-755A-B78B-E3C0-83A99124FBB9}"/>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Line 3">
            <a:extLst>
              <a:ext uri="{FF2B5EF4-FFF2-40B4-BE49-F238E27FC236}">
                <a16:creationId xmlns:a16="http://schemas.microsoft.com/office/drawing/2014/main" id="{F3175ECA-7269-C4F4-3783-A7797AEDDAA6}"/>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urdue CoBrand">
            <a:extLst>
              <a:ext uri="{FF2B5EF4-FFF2-40B4-BE49-F238E27FC236}">
                <a16:creationId xmlns:a16="http://schemas.microsoft.com/office/drawing/2014/main" id="{5248E930-13D6-7640-A049-F396875A6079}"/>
              </a:ext>
            </a:extLst>
          </p:cNvPr>
          <p:cNvPicPr>
            <a:picLocks noChangeAspect="1"/>
          </p:cNvPicPr>
          <p:nvPr userDrawn="1"/>
        </p:nvPicPr>
        <p:blipFill>
          <a:blip r:embed="rId2"/>
          <a:srcRect r="45887"/>
          <a:stretch>
            <a:fillRect/>
          </a:stretch>
        </p:blipFill>
        <p:spPr>
          <a:xfrm>
            <a:off x="1359627" y="6296628"/>
            <a:ext cx="2353392" cy="460490"/>
          </a:xfrm>
          <a:prstGeom prst="rect">
            <a:avLst/>
          </a:prstGeom>
        </p:spPr>
      </p:pic>
      <p:sp>
        <p:nvSpPr>
          <p:cNvPr id="31" name="TextBox 30">
            <a:extLst>
              <a:ext uri="{FF2B5EF4-FFF2-40B4-BE49-F238E27FC236}">
                <a16:creationId xmlns:a16="http://schemas.microsoft.com/office/drawing/2014/main" id="{31CD1B4D-AB40-5F8F-0C73-46304BA11024}"/>
              </a:ext>
            </a:extLst>
          </p:cNvPr>
          <p:cNvSpPr txBox="1"/>
          <p:nvPr userDrawn="1"/>
        </p:nvSpPr>
        <p:spPr>
          <a:xfrm>
            <a:off x="4873925" y="1532309"/>
            <a:ext cx="1503277" cy="690086"/>
          </a:xfrm>
          <a:prstGeom prst="round2SameRect">
            <a:avLst>
              <a:gd name="adj1" fmla="val 23823"/>
              <a:gd name="adj2" fmla="val 0"/>
            </a:avLst>
          </a:prstGeom>
          <a:solidFill>
            <a:schemeClr val="tx2">
              <a:lumMod val="75000"/>
            </a:schemeClr>
          </a:solidFill>
        </p:spPr>
        <p:txBody>
          <a:bodyPr wrap="square" rtlCol="0">
            <a:spAutoFit/>
          </a:bodyPr>
          <a:lstStyle/>
          <a:p>
            <a:r>
              <a:rPr lang="en-US" dirty="0">
                <a:solidFill>
                  <a:schemeClr val="tx2">
                    <a:lumMod val="20000"/>
                    <a:lumOff val="80000"/>
                  </a:schemeClr>
                </a:solidFill>
              </a:rPr>
              <a:t>Description:</a:t>
            </a:r>
          </a:p>
          <a:p>
            <a:endParaRPr lang="en-US" dirty="0">
              <a:solidFill>
                <a:schemeClr val="tx2">
                  <a:lumMod val="20000"/>
                  <a:lumOff val="80000"/>
                </a:schemeClr>
              </a:solidFill>
            </a:endParaRPr>
          </a:p>
        </p:txBody>
      </p:sp>
      <p:sp>
        <p:nvSpPr>
          <p:cNvPr id="15" name="Text Placeholder 14">
            <a:extLst>
              <a:ext uri="{FF2B5EF4-FFF2-40B4-BE49-F238E27FC236}">
                <a16:creationId xmlns:a16="http://schemas.microsoft.com/office/drawing/2014/main" id="{E3F93919-487C-8ABB-A32E-BFE028786A6D}"/>
              </a:ext>
            </a:extLst>
          </p:cNvPr>
          <p:cNvSpPr>
            <a:spLocks noGrp="1"/>
          </p:cNvSpPr>
          <p:nvPr>
            <p:ph type="body" sz="quarter" idx="15" hasCustomPrompt="1"/>
          </p:nvPr>
        </p:nvSpPr>
        <p:spPr>
          <a:xfrm>
            <a:off x="4873925" y="1985343"/>
            <a:ext cx="6813559" cy="1760984"/>
          </a:xfrm>
          <a:prstGeom prst="roundRect">
            <a:avLst>
              <a:gd name="adj" fmla="val 11768"/>
            </a:avLst>
          </a:prstGeom>
          <a:solidFill>
            <a:schemeClr val="bg2">
              <a:lumMod val="40000"/>
              <a:lumOff val="60000"/>
            </a:schemeClr>
          </a:solidFill>
        </p:spPr>
        <p:txBody>
          <a:bodyPr/>
          <a:lstStyle>
            <a:lvl1pPr>
              <a:buNone/>
              <a:defRPr lang="en-US" b="0" i="0" smtClean="0">
                <a:solidFill>
                  <a:schemeClr val="bg1"/>
                </a:solidFill>
                <a:effectLst/>
              </a:defRPr>
            </a:lvl1pPr>
          </a:lstStyle>
          <a:p>
            <a:pPr lvl="0"/>
            <a:r>
              <a:rPr lang="en-US" b="0" i="0" dirty="0">
                <a:solidFill>
                  <a:srgbClr val="212529"/>
                </a:solidFill>
                <a:effectLst/>
                <a:latin typeface="system-ui"/>
              </a:rPr>
              <a:t>Lorem ipsum dolor sit </a:t>
            </a:r>
            <a:r>
              <a:rPr lang="en-US" b="0" i="0" dirty="0" err="1">
                <a:solidFill>
                  <a:srgbClr val="212529"/>
                </a:solidFill>
                <a:effectLst/>
                <a:latin typeface="system-ui"/>
              </a:rPr>
              <a:t>amet</a:t>
            </a:r>
            <a:r>
              <a:rPr lang="en-US" b="0" i="0" dirty="0">
                <a:solidFill>
                  <a:srgbClr val="212529"/>
                </a:solidFill>
                <a:effectLst/>
                <a:latin typeface="system-ui"/>
              </a:rPr>
              <a:t>, </a:t>
            </a:r>
            <a:r>
              <a:rPr lang="en-US" b="0" i="0" dirty="0" err="1">
                <a:solidFill>
                  <a:srgbClr val="212529"/>
                </a:solidFill>
                <a:effectLst/>
                <a:latin typeface="system-ui"/>
              </a:rPr>
              <a:t>consectetur</a:t>
            </a:r>
            <a:r>
              <a:rPr lang="en-US" b="0" i="0" dirty="0">
                <a:solidFill>
                  <a:srgbClr val="212529"/>
                </a:solidFill>
                <a:effectLst/>
                <a:latin typeface="system-ui"/>
              </a:rPr>
              <a:t> </a:t>
            </a:r>
            <a:r>
              <a:rPr lang="en-US" b="0" i="0" dirty="0" err="1">
                <a:solidFill>
                  <a:srgbClr val="212529"/>
                </a:solidFill>
                <a:effectLst/>
                <a:latin typeface="system-ui"/>
              </a:rPr>
              <a:t>adipisci</a:t>
            </a:r>
            <a:r>
              <a:rPr lang="en-US" b="0" i="0" dirty="0">
                <a:solidFill>
                  <a:srgbClr val="212529"/>
                </a:solidFill>
                <a:effectLst/>
                <a:latin typeface="system-ui"/>
              </a:rPr>
              <a:t> </a:t>
            </a:r>
            <a:r>
              <a:rPr lang="en-US" b="0" i="0" dirty="0" err="1">
                <a:solidFill>
                  <a:srgbClr val="212529"/>
                </a:solidFill>
                <a:effectLst/>
                <a:latin typeface="system-ui"/>
              </a:rPr>
              <a:t>elit</a:t>
            </a:r>
            <a:r>
              <a:rPr lang="en-US" b="0" i="0" dirty="0">
                <a:solidFill>
                  <a:srgbClr val="212529"/>
                </a:solidFill>
                <a:effectLst/>
                <a:latin typeface="system-ui"/>
              </a:rPr>
              <a:t>, sed </a:t>
            </a:r>
            <a:r>
              <a:rPr lang="en-US" b="0" i="0" dirty="0" err="1">
                <a:solidFill>
                  <a:srgbClr val="212529"/>
                </a:solidFill>
                <a:effectLst/>
                <a:latin typeface="system-ui"/>
              </a:rPr>
              <a:t>eiusmod</a:t>
            </a:r>
            <a:r>
              <a:rPr lang="en-US" b="0" i="0" dirty="0">
                <a:solidFill>
                  <a:srgbClr val="212529"/>
                </a:solidFill>
                <a:effectLst/>
                <a:latin typeface="system-ui"/>
              </a:rPr>
              <a:t> </a:t>
            </a:r>
            <a:r>
              <a:rPr lang="en-US" b="0" i="0" dirty="0" err="1">
                <a:solidFill>
                  <a:srgbClr val="212529"/>
                </a:solidFill>
                <a:effectLst/>
                <a:latin typeface="system-ui"/>
              </a:rPr>
              <a:t>tempor</a:t>
            </a:r>
            <a:r>
              <a:rPr lang="en-US" b="0" i="0" dirty="0">
                <a:solidFill>
                  <a:srgbClr val="212529"/>
                </a:solidFill>
                <a:effectLst/>
                <a:latin typeface="system-ui"/>
              </a:rPr>
              <a:t> </a:t>
            </a:r>
            <a:r>
              <a:rPr lang="en-US" b="0" i="0" dirty="0" err="1">
                <a:solidFill>
                  <a:srgbClr val="212529"/>
                </a:solidFill>
                <a:effectLst/>
                <a:latin typeface="system-ui"/>
              </a:rPr>
              <a:t>incidunt</a:t>
            </a:r>
            <a:r>
              <a:rPr lang="en-US" b="0" i="0" dirty="0">
                <a:solidFill>
                  <a:srgbClr val="212529"/>
                </a:solidFill>
                <a:effectLst/>
                <a:latin typeface="system-ui"/>
              </a:rPr>
              <a:t> </a:t>
            </a:r>
            <a:r>
              <a:rPr lang="en-US" b="0" i="0" dirty="0" err="1">
                <a:solidFill>
                  <a:srgbClr val="212529"/>
                </a:solidFill>
                <a:effectLst/>
                <a:latin typeface="system-ui"/>
              </a:rPr>
              <a:t>ut</a:t>
            </a:r>
            <a:r>
              <a:rPr lang="en-US" b="0" i="0" dirty="0">
                <a:solidFill>
                  <a:srgbClr val="212529"/>
                </a:solidFill>
                <a:effectLst/>
                <a:latin typeface="system-ui"/>
              </a:rPr>
              <a:t> labore et dolore magna </a:t>
            </a:r>
            <a:r>
              <a:rPr lang="en-US" b="0" i="0" dirty="0" err="1">
                <a:solidFill>
                  <a:srgbClr val="212529"/>
                </a:solidFill>
                <a:effectLst/>
                <a:latin typeface="system-ui"/>
              </a:rPr>
              <a:t>aliqua</a:t>
            </a:r>
            <a:r>
              <a:rPr lang="en-US" b="0" i="0" dirty="0">
                <a:solidFill>
                  <a:srgbClr val="212529"/>
                </a:solidFill>
                <a:effectLst/>
                <a:latin typeface="system-ui"/>
              </a:rPr>
              <a:t>. </a:t>
            </a:r>
            <a:endParaRPr lang="en-US" dirty="0"/>
          </a:p>
        </p:txBody>
      </p:sp>
      <p:sp>
        <p:nvSpPr>
          <p:cNvPr id="32" name="TextBox 31">
            <a:extLst>
              <a:ext uri="{FF2B5EF4-FFF2-40B4-BE49-F238E27FC236}">
                <a16:creationId xmlns:a16="http://schemas.microsoft.com/office/drawing/2014/main" id="{0324A5E4-C946-0176-3488-AE572D0114D5}"/>
              </a:ext>
            </a:extLst>
          </p:cNvPr>
          <p:cNvSpPr txBox="1"/>
          <p:nvPr userDrawn="1"/>
        </p:nvSpPr>
        <p:spPr>
          <a:xfrm>
            <a:off x="4873926" y="3947895"/>
            <a:ext cx="1503276" cy="677585"/>
          </a:xfrm>
          <a:prstGeom prst="round2SameRect">
            <a:avLst/>
          </a:prstGeom>
          <a:solidFill>
            <a:schemeClr val="tx2">
              <a:lumMod val="75000"/>
            </a:schemeClr>
          </a:solidFill>
        </p:spPr>
        <p:txBody>
          <a:bodyPr wrap="square" rtlCol="0">
            <a:spAutoFit/>
          </a:bodyPr>
          <a:lstStyle>
            <a:defPPr>
              <a:defRPr lang="en-US"/>
            </a:defPPr>
            <a:lvl1pPr>
              <a:defRPr>
                <a:solidFill>
                  <a:schemeClr val="accent1">
                    <a:lumMod val="75000"/>
                  </a:schemeClr>
                </a:solidFill>
              </a:defRPr>
            </a:lvl1pPr>
          </a:lstStyle>
          <a:p>
            <a:pPr lvl="0"/>
            <a:r>
              <a:rPr lang="en-US" dirty="0">
                <a:solidFill>
                  <a:schemeClr val="tx2">
                    <a:lumMod val="20000"/>
                    <a:lumOff val="80000"/>
                  </a:schemeClr>
                </a:solidFill>
              </a:rPr>
              <a:t>Objective(s):</a:t>
            </a:r>
            <a:br>
              <a:rPr lang="en-US" dirty="0">
                <a:solidFill>
                  <a:schemeClr val="tx2">
                    <a:lumMod val="20000"/>
                    <a:lumOff val="80000"/>
                  </a:schemeClr>
                </a:solidFill>
              </a:rPr>
            </a:br>
            <a:endParaRPr lang="en-US" dirty="0">
              <a:solidFill>
                <a:schemeClr val="tx2">
                  <a:lumMod val="20000"/>
                  <a:lumOff val="80000"/>
                </a:schemeClr>
              </a:solidFill>
            </a:endParaRPr>
          </a:p>
        </p:txBody>
      </p:sp>
      <p:sp>
        <p:nvSpPr>
          <p:cNvPr id="21" name="Text Placeholder 14">
            <a:extLst>
              <a:ext uri="{FF2B5EF4-FFF2-40B4-BE49-F238E27FC236}">
                <a16:creationId xmlns:a16="http://schemas.microsoft.com/office/drawing/2014/main" id="{12FB67B1-804B-39B8-C80D-5C9A7327DB8F}"/>
              </a:ext>
            </a:extLst>
          </p:cNvPr>
          <p:cNvSpPr>
            <a:spLocks noGrp="1"/>
          </p:cNvSpPr>
          <p:nvPr>
            <p:ph type="body" sz="quarter" idx="16" hasCustomPrompt="1"/>
          </p:nvPr>
        </p:nvSpPr>
        <p:spPr>
          <a:xfrm>
            <a:off x="4873926" y="4383159"/>
            <a:ext cx="6812634" cy="2204425"/>
          </a:xfrm>
          <a:prstGeom prst="roundRect">
            <a:avLst>
              <a:gd name="adj" fmla="val 8449"/>
            </a:avLst>
          </a:prstGeom>
          <a:solidFill>
            <a:schemeClr val="bg2">
              <a:lumMod val="40000"/>
              <a:lumOff val="60000"/>
            </a:schemeClr>
          </a:solidFill>
        </p:spPr>
        <p:txBody>
          <a:bodyPr vert="horz" lIns="91440" tIns="45720" rIns="91440" bIns="45720" rtlCol="0">
            <a:normAutofit/>
          </a:bodyPr>
          <a:lstStyle>
            <a:lvl1pPr>
              <a:buFont typeface="Arial" panose="020B0604020202020204" pitchFamily="34" charset="0"/>
              <a:buNone/>
              <a:defRPr lang="en-US" b="0" i="0" dirty="0">
                <a:solidFill>
                  <a:srgbClr val="212529"/>
                </a:solidFill>
                <a:effectLst/>
                <a:latin typeface="system-ui"/>
              </a:defRPr>
            </a:lvl1pPr>
          </a:lstStyle>
          <a:p>
            <a:pPr lvl="0">
              <a:buNone/>
            </a:pPr>
            <a:r>
              <a:rPr lang="en-US" b="0" i="0" dirty="0">
                <a:solidFill>
                  <a:srgbClr val="212529"/>
                </a:solidFill>
                <a:effectLst/>
                <a:latin typeface="system-ui"/>
              </a:rPr>
              <a:t>Lorem ipsum dolor sit </a:t>
            </a:r>
            <a:r>
              <a:rPr lang="en-US" b="0" i="0" dirty="0" err="1">
                <a:solidFill>
                  <a:srgbClr val="212529"/>
                </a:solidFill>
                <a:effectLst/>
                <a:latin typeface="system-ui"/>
              </a:rPr>
              <a:t>amet</a:t>
            </a:r>
            <a:r>
              <a:rPr lang="en-US" b="0" i="0" dirty="0">
                <a:solidFill>
                  <a:srgbClr val="212529"/>
                </a:solidFill>
                <a:effectLst/>
                <a:latin typeface="system-ui"/>
              </a:rPr>
              <a:t>, </a:t>
            </a:r>
            <a:r>
              <a:rPr lang="en-US" b="0" i="0" dirty="0" err="1">
                <a:solidFill>
                  <a:srgbClr val="212529"/>
                </a:solidFill>
                <a:effectLst/>
                <a:latin typeface="system-ui"/>
              </a:rPr>
              <a:t>consectetur</a:t>
            </a:r>
            <a:r>
              <a:rPr lang="en-US" b="0" i="0" dirty="0">
                <a:solidFill>
                  <a:srgbClr val="212529"/>
                </a:solidFill>
                <a:effectLst/>
                <a:latin typeface="system-ui"/>
              </a:rPr>
              <a:t> </a:t>
            </a:r>
            <a:r>
              <a:rPr lang="en-US" b="0" i="0" dirty="0" err="1">
                <a:solidFill>
                  <a:srgbClr val="212529"/>
                </a:solidFill>
                <a:effectLst/>
                <a:latin typeface="system-ui"/>
              </a:rPr>
              <a:t>adipisci</a:t>
            </a:r>
            <a:r>
              <a:rPr lang="en-US" b="0" i="0" dirty="0">
                <a:solidFill>
                  <a:srgbClr val="212529"/>
                </a:solidFill>
                <a:effectLst/>
                <a:latin typeface="system-ui"/>
              </a:rPr>
              <a:t> </a:t>
            </a:r>
            <a:r>
              <a:rPr lang="en-US" b="0" i="0" dirty="0" err="1">
                <a:solidFill>
                  <a:srgbClr val="212529"/>
                </a:solidFill>
                <a:effectLst/>
                <a:latin typeface="system-ui"/>
              </a:rPr>
              <a:t>elit</a:t>
            </a:r>
            <a:r>
              <a:rPr lang="en-US" b="0" i="0" dirty="0">
                <a:solidFill>
                  <a:srgbClr val="212529"/>
                </a:solidFill>
                <a:effectLst/>
                <a:latin typeface="system-ui"/>
              </a:rPr>
              <a:t>, sed </a:t>
            </a:r>
            <a:r>
              <a:rPr lang="en-US" b="0" i="0" dirty="0" err="1">
                <a:solidFill>
                  <a:srgbClr val="212529"/>
                </a:solidFill>
                <a:effectLst/>
                <a:latin typeface="system-ui"/>
              </a:rPr>
              <a:t>eiusmod</a:t>
            </a:r>
            <a:r>
              <a:rPr lang="en-US" b="0" i="0" dirty="0">
                <a:solidFill>
                  <a:srgbClr val="212529"/>
                </a:solidFill>
                <a:effectLst/>
                <a:latin typeface="system-ui"/>
              </a:rPr>
              <a:t> </a:t>
            </a:r>
            <a:r>
              <a:rPr lang="en-US" b="0" i="0" dirty="0" err="1">
                <a:solidFill>
                  <a:srgbClr val="212529"/>
                </a:solidFill>
                <a:effectLst/>
                <a:latin typeface="system-ui"/>
              </a:rPr>
              <a:t>tempor</a:t>
            </a:r>
            <a:r>
              <a:rPr lang="en-US" b="0" i="0" dirty="0">
                <a:solidFill>
                  <a:srgbClr val="212529"/>
                </a:solidFill>
                <a:effectLst/>
                <a:latin typeface="system-ui"/>
              </a:rPr>
              <a:t> </a:t>
            </a:r>
            <a:r>
              <a:rPr lang="en-US" b="0" i="0" dirty="0" err="1">
                <a:solidFill>
                  <a:srgbClr val="212529"/>
                </a:solidFill>
                <a:effectLst/>
                <a:latin typeface="system-ui"/>
              </a:rPr>
              <a:t>incidunt</a:t>
            </a:r>
            <a:r>
              <a:rPr lang="en-US" b="0" i="0" dirty="0">
                <a:solidFill>
                  <a:srgbClr val="212529"/>
                </a:solidFill>
                <a:effectLst/>
                <a:latin typeface="system-ui"/>
              </a:rPr>
              <a:t> </a:t>
            </a:r>
            <a:r>
              <a:rPr lang="en-US" b="0" i="0" dirty="0" err="1">
                <a:solidFill>
                  <a:srgbClr val="212529"/>
                </a:solidFill>
                <a:effectLst/>
                <a:latin typeface="system-ui"/>
              </a:rPr>
              <a:t>ut</a:t>
            </a:r>
            <a:r>
              <a:rPr lang="en-US" b="0" i="0" dirty="0">
                <a:solidFill>
                  <a:srgbClr val="212529"/>
                </a:solidFill>
                <a:effectLst/>
                <a:latin typeface="system-ui"/>
              </a:rPr>
              <a:t> labore et dolore magna </a:t>
            </a:r>
            <a:r>
              <a:rPr lang="en-US" b="0" i="0" dirty="0" err="1">
                <a:solidFill>
                  <a:srgbClr val="212529"/>
                </a:solidFill>
                <a:effectLst/>
                <a:latin typeface="system-ui"/>
              </a:rPr>
              <a:t>aliqua</a:t>
            </a:r>
            <a:r>
              <a:rPr lang="en-US" b="0" i="0" dirty="0">
                <a:solidFill>
                  <a:srgbClr val="212529"/>
                </a:solidFill>
                <a:effectLst/>
                <a:latin typeface="system-ui"/>
              </a:rPr>
              <a:t>. </a:t>
            </a:r>
          </a:p>
          <a:p>
            <a:pPr lvl="0">
              <a:buNone/>
            </a:pPr>
            <a:r>
              <a:rPr lang="en-US" b="0" i="0" dirty="0">
                <a:solidFill>
                  <a:srgbClr val="212529"/>
                </a:solidFill>
                <a:effectLst/>
                <a:latin typeface="system-ui"/>
              </a:rPr>
              <a:t>Lorem ipsum dolor sit </a:t>
            </a:r>
            <a:r>
              <a:rPr lang="en-US" b="0" i="0" dirty="0" err="1">
                <a:solidFill>
                  <a:srgbClr val="212529"/>
                </a:solidFill>
                <a:effectLst/>
                <a:latin typeface="system-ui"/>
              </a:rPr>
              <a:t>amet</a:t>
            </a:r>
            <a:r>
              <a:rPr lang="en-US" b="0" i="0" dirty="0">
                <a:solidFill>
                  <a:srgbClr val="212529"/>
                </a:solidFill>
                <a:effectLst/>
                <a:latin typeface="system-ui"/>
              </a:rPr>
              <a:t>, </a:t>
            </a:r>
            <a:r>
              <a:rPr lang="en-US" b="0" i="0" dirty="0" err="1">
                <a:solidFill>
                  <a:srgbClr val="212529"/>
                </a:solidFill>
                <a:effectLst/>
                <a:latin typeface="system-ui"/>
              </a:rPr>
              <a:t>consectetur</a:t>
            </a:r>
            <a:r>
              <a:rPr lang="en-US" b="0" i="0" dirty="0">
                <a:solidFill>
                  <a:srgbClr val="212529"/>
                </a:solidFill>
                <a:effectLst/>
                <a:latin typeface="system-ui"/>
              </a:rPr>
              <a:t> </a:t>
            </a:r>
            <a:r>
              <a:rPr lang="en-US" b="0" i="0" dirty="0" err="1">
                <a:solidFill>
                  <a:srgbClr val="212529"/>
                </a:solidFill>
                <a:effectLst/>
                <a:latin typeface="system-ui"/>
              </a:rPr>
              <a:t>adipisci</a:t>
            </a:r>
            <a:r>
              <a:rPr lang="en-US" b="0" i="0" dirty="0">
                <a:solidFill>
                  <a:srgbClr val="212529"/>
                </a:solidFill>
                <a:effectLst/>
                <a:latin typeface="system-ui"/>
              </a:rPr>
              <a:t> </a:t>
            </a:r>
            <a:r>
              <a:rPr lang="en-US" b="0" i="0" dirty="0" err="1">
                <a:solidFill>
                  <a:srgbClr val="212529"/>
                </a:solidFill>
                <a:effectLst/>
                <a:latin typeface="system-ui"/>
              </a:rPr>
              <a:t>elit</a:t>
            </a:r>
            <a:r>
              <a:rPr lang="en-US" b="0" i="0" dirty="0">
                <a:solidFill>
                  <a:srgbClr val="212529"/>
                </a:solidFill>
                <a:effectLst/>
                <a:latin typeface="system-ui"/>
              </a:rPr>
              <a:t>, sed </a:t>
            </a:r>
            <a:r>
              <a:rPr lang="en-US" b="0" i="0" dirty="0" err="1">
                <a:solidFill>
                  <a:srgbClr val="212529"/>
                </a:solidFill>
                <a:effectLst/>
                <a:latin typeface="system-ui"/>
              </a:rPr>
              <a:t>eiusmod</a:t>
            </a:r>
            <a:r>
              <a:rPr lang="en-US" b="0" i="0" dirty="0">
                <a:solidFill>
                  <a:srgbClr val="212529"/>
                </a:solidFill>
                <a:effectLst/>
                <a:latin typeface="system-ui"/>
              </a:rPr>
              <a:t> </a:t>
            </a:r>
            <a:r>
              <a:rPr lang="en-US" b="0" i="0" dirty="0" err="1">
                <a:solidFill>
                  <a:srgbClr val="212529"/>
                </a:solidFill>
                <a:effectLst/>
                <a:latin typeface="system-ui"/>
              </a:rPr>
              <a:t>tempor</a:t>
            </a:r>
            <a:r>
              <a:rPr lang="en-US" b="0" i="0" dirty="0">
                <a:solidFill>
                  <a:srgbClr val="212529"/>
                </a:solidFill>
                <a:effectLst/>
                <a:latin typeface="system-ui"/>
              </a:rPr>
              <a:t> </a:t>
            </a:r>
            <a:r>
              <a:rPr lang="en-US" b="0" i="0" dirty="0" err="1">
                <a:solidFill>
                  <a:srgbClr val="212529"/>
                </a:solidFill>
                <a:effectLst/>
                <a:latin typeface="system-ui"/>
              </a:rPr>
              <a:t>incidunt</a:t>
            </a:r>
            <a:r>
              <a:rPr lang="en-US" b="0" i="0" dirty="0">
                <a:solidFill>
                  <a:srgbClr val="212529"/>
                </a:solidFill>
                <a:effectLst/>
                <a:latin typeface="system-ui"/>
              </a:rPr>
              <a:t> </a:t>
            </a:r>
            <a:r>
              <a:rPr lang="en-US" b="0" i="0" dirty="0" err="1">
                <a:solidFill>
                  <a:srgbClr val="212529"/>
                </a:solidFill>
                <a:effectLst/>
                <a:latin typeface="system-ui"/>
              </a:rPr>
              <a:t>ut</a:t>
            </a:r>
            <a:r>
              <a:rPr lang="en-US" b="0" i="0" dirty="0">
                <a:solidFill>
                  <a:srgbClr val="212529"/>
                </a:solidFill>
                <a:effectLst/>
                <a:latin typeface="system-ui"/>
              </a:rPr>
              <a:t> labore et dolore magna </a:t>
            </a:r>
            <a:r>
              <a:rPr lang="en-US" b="0" i="0" dirty="0" err="1">
                <a:solidFill>
                  <a:srgbClr val="212529"/>
                </a:solidFill>
                <a:effectLst/>
                <a:latin typeface="system-ui"/>
              </a:rPr>
              <a:t>aliqua</a:t>
            </a:r>
            <a:r>
              <a:rPr lang="en-US" b="0" i="0" dirty="0">
                <a:solidFill>
                  <a:srgbClr val="212529"/>
                </a:solidFill>
                <a:effectLst/>
                <a:latin typeface="system-ui"/>
              </a:rPr>
              <a:t>.</a:t>
            </a:r>
            <a:endParaRPr lang="en-US" dirty="0"/>
          </a:p>
        </p:txBody>
      </p:sp>
      <p:sp>
        <p:nvSpPr>
          <p:cNvPr id="34" name="Title">
            <a:extLst>
              <a:ext uri="{FF2B5EF4-FFF2-40B4-BE49-F238E27FC236}">
                <a16:creationId xmlns:a16="http://schemas.microsoft.com/office/drawing/2014/main" id="{66A643A5-09A9-2126-8A8C-849E21AC5A86}"/>
              </a:ext>
            </a:extLst>
          </p:cNvPr>
          <p:cNvSpPr txBox="1">
            <a:spLocks/>
          </p:cNvSpPr>
          <p:nvPr userDrawn="1"/>
        </p:nvSpPr>
        <p:spPr bwMode="blackWhite">
          <a:xfrm>
            <a:off x="2040202" y="310422"/>
            <a:ext cx="7988980" cy="443198"/>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3200" b="1" i="1" kern="1200" cap="none" spc="0" baseline="0" dirty="0">
                <a:solidFill>
                  <a:schemeClr val="bg2"/>
                </a:solidFill>
                <a:latin typeface="Franklin Gothic Book" panose="020B0503020102020204" pitchFamily="34" charset="0"/>
                <a:ea typeface="+mj-ea"/>
                <a:cs typeface="+mj-cs"/>
              </a:defRPr>
            </a:lvl1pPr>
          </a:lstStyle>
          <a:p>
            <a:r>
              <a:rPr lang="en-US" dirty="0">
                <a:solidFill>
                  <a:schemeClr val="accent4"/>
                </a:solidFill>
              </a:rPr>
              <a:t>LEARNING OBJECTIVES</a:t>
            </a:r>
          </a:p>
        </p:txBody>
      </p:sp>
      <p:pic>
        <p:nvPicPr>
          <p:cNvPr id="22" name="Picture 21">
            <a:extLst>
              <a:ext uri="{FF2B5EF4-FFF2-40B4-BE49-F238E27FC236}">
                <a16:creationId xmlns:a16="http://schemas.microsoft.com/office/drawing/2014/main" id="{49B02212-7EE5-F6AE-8448-AC995EA8A8F2}"/>
              </a:ext>
            </a:extLst>
          </p:cNvPr>
          <p:cNvPicPr>
            <a:picLocks noChangeAspect="1"/>
          </p:cNvPicPr>
          <p:nvPr userDrawn="1"/>
        </p:nvPicPr>
        <p:blipFill>
          <a:blip r:embed="rId3"/>
          <a:stretch>
            <a:fillRect/>
          </a:stretch>
        </p:blipFill>
        <p:spPr>
          <a:xfrm>
            <a:off x="370226" y="2296798"/>
            <a:ext cx="4348585" cy="2899057"/>
          </a:xfrm>
          <a:prstGeom prst="rect">
            <a:avLst/>
          </a:prstGeom>
        </p:spPr>
      </p:pic>
    </p:spTree>
    <p:extLst>
      <p:ext uri="{BB962C8B-B14F-4D97-AF65-F5344CB8AC3E}">
        <p14:creationId xmlns:p14="http://schemas.microsoft.com/office/powerpoint/2010/main" val="2891409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sp>
        <p:nvSpPr>
          <p:cNvPr id="26" name="Black Bar">
            <a:extLst>
              <a:ext uri="{FF2B5EF4-FFF2-40B4-BE49-F238E27FC236}">
                <a16:creationId xmlns:a16="http://schemas.microsoft.com/office/drawing/2014/main" id="{A66A797F-CC2D-F24E-8D26-8632FDB68C4C}"/>
              </a:ext>
            </a:extLst>
          </p:cNvPr>
          <p:cNvSpPr/>
          <p:nvPr userDrawn="1"/>
        </p:nvSpPr>
        <p:spPr>
          <a:xfrm>
            <a:off x="1773864" y="0"/>
            <a:ext cx="9884736"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043076" y="313292"/>
            <a:ext cx="7988980" cy="443198"/>
          </a:xfrm>
          <a:prstGeom prst="rect">
            <a:avLst/>
          </a:prstGeom>
          <a:noFill/>
          <a:ln w="38100">
            <a:noFill/>
          </a:ln>
        </p:spPr>
        <p:txBody>
          <a:bodyPr wrap="square" lIns="0" tIns="0" rIns="0" bIns="0" anchor="t" anchorCtr="0">
            <a:spAutoFit/>
          </a:bodyPr>
          <a:lstStyle>
            <a:lvl1pPr algn="l">
              <a:defRPr sz="3200" b="1" i="1" cap="none" spc="0" baseline="0">
                <a:solidFill>
                  <a:schemeClr val="tx2"/>
                </a:solidFill>
                <a:latin typeface="Franklin Gothic Book" panose="020B0503020102020204" pitchFamily="34" charset="0"/>
              </a:defRPr>
            </a:lvl1pPr>
          </a:lstStyle>
          <a:p>
            <a:r>
              <a:rPr lang="en-US" dirty="0"/>
              <a:t>Slide Title</a:t>
            </a:r>
          </a:p>
        </p:txBody>
      </p:sp>
      <p:sp>
        <p:nvSpPr>
          <p:cNvPr id="3" name="Subhead"/>
          <p:cNvSpPr>
            <a:spLocks noGrp="1"/>
          </p:cNvSpPr>
          <p:nvPr>
            <p:ph type="subTitle" idx="1" hasCustomPrompt="1"/>
          </p:nvPr>
        </p:nvSpPr>
        <p:spPr>
          <a:xfrm>
            <a:off x="2107518" y="1069127"/>
            <a:ext cx="7988982" cy="369332"/>
          </a:xfrm>
          <a:noFill/>
        </p:spPr>
        <p:txBody>
          <a:bodyPr wrap="square" lIns="0" tIns="0" rIns="0" bIns="0" anchor="t" anchorCtr="0">
            <a:spAutoFit/>
          </a:bodyPr>
          <a:lstStyle>
            <a:lvl1pPr marL="0" indent="0" algn="l">
              <a:buNone/>
              <a:defRPr sz="2400" b="1" i="0" baseline="0">
                <a:solidFill>
                  <a:schemeClr val="accent2"/>
                </a:solidFill>
                <a:latin typeface="Franklin Gothic Book" panose="020B0503020102020204" pitchFamily="34"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666056" y="1917389"/>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600" b="0" i="0" normalizeH="0" baseline="0">
                <a:solidFill>
                  <a:schemeClr val="bg1"/>
                </a:solidFill>
                <a:latin typeface="Franklin Gothic Book" panose="020B0503020102020204" pitchFamily="34" charset="0"/>
              </a:defRPr>
            </a:lvl1pPr>
          </a:lstStyle>
          <a:p>
            <a:pPr lvl="0"/>
            <a:r>
              <a:rPr lang="en-US" dirty="0"/>
              <a:t>Bulleted copy. Keep it short with bite-size chunks of information.</a:t>
            </a:r>
          </a:p>
          <a:p>
            <a:pPr lvl="0"/>
            <a:endParaRPr lang="en-US" dirty="0"/>
          </a:p>
          <a:p>
            <a:pPr lvl="0"/>
            <a:r>
              <a:rPr lang="en-US" dirty="0"/>
              <a:t>Bulleted copy.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Keep it short with bite-size chunks of information.</a:t>
            </a:r>
          </a:p>
          <a:p>
            <a:pPr lvl="0"/>
            <a:endParaRPr lang="en-US" dirty="0"/>
          </a:p>
        </p:txBody>
      </p:sp>
      <p:sp>
        <p:nvSpPr>
          <p:cNvPr id="16" name="Date">
            <a:extLst>
              <a:ext uri="{FF2B5EF4-FFF2-40B4-BE49-F238E27FC236}">
                <a16:creationId xmlns:a16="http://schemas.microsoft.com/office/drawing/2014/main" id="{714077B3-45FB-7B43-8C19-3B82C49646B4}"/>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6/9/2026</a:t>
            </a:fld>
            <a:endParaRPr lang="en-US" dirty="0"/>
          </a:p>
        </p:txBody>
      </p:sp>
      <p:sp>
        <p:nvSpPr>
          <p:cNvPr id="17" name="Slide Number">
            <a:extLst>
              <a:ext uri="{FF2B5EF4-FFF2-40B4-BE49-F238E27FC236}">
                <a16:creationId xmlns:a16="http://schemas.microsoft.com/office/drawing/2014/main" id="{9877984E-7F57-E649-B9D9-2C2240989518}"/>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9" name="Line 1">
            <a:extLst>
              <a:ext uri="{FF2B5EF4-FFF2-40B4-BE49-F238E27FC236}">
                <a16:creationId xmlns:a16="http://schemas.microsoft.com/office/drawing/2014/main" id="{8936B9D4-1725-3C46-A32F-C28623BAF26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ne 2">
            <a:extLst>
              <a:ext uri="{FF2B5EF4-FFF2-40B4-BE49-F238E27FC236}">
                <a16:creationId xmlns:a16="http://schemas.microsoft.com/office/drawing/2014/main" id="{A8A4F2E5-6CC0-B242-9D18-2446C1D7DE8A}"/>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3">
            <a:extLst>
              <a:ext uri="{FF2B5EF4-FFF2-40B4-BE49-F238E27FC236}">
                <a16:creationId xmlns:a16="http://schemas.microsoft.com/office/drawing/2014/main" id="{C07B1E83-E1FB-094B-9F1A-D5DE2767524D}"/>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urdue CoBrand">
            <a:extLst>
              <a:ext uri="{FF2B5EF4-FFF2-40B4-BE49-F238E27FC236}">
                <a16:creationId xmlns:a16="http://schemas.microsoft.com/office/drawing/2014/main" id="{99727D22-C161-9B44-BF86-F815A97E6999}"/>
              </a:ext>
            </a:extLst>
          </p:cNvPr>
          <p:cNvPicPr>
            <a:picLocks noChangeAspect="1"/>
          </p:cNvPicPr>
          <p:nvPr userDrawn="1"/>
        </p:nvPicPr>
        <p:blipFill>
          <a:blip r:embed="rId2"/>
          <a:srcRect/>
          <a:stretch/>
        </p:blipFill>
        <p:spPr>
          <a:xfrm>
            <a:off x="1359626" y="6296628"/>
            <a:ext cx="4349081" cy="460490"/>
          </a:xfrm>
          <a:prstGeom prst="rect">
            <a:avLst/>
          </a:prstGeom>
        </p:spPr>
      </p:pic>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1104">
          <p15:clr>
            <a:srgbClr val="FBAE40"/>
          </p15:clr>
        </p15:guide>
        <p15:guide id="8" pos="16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Copy &amp; Pic/Chart">
    <p:bg>
      <p:bgPr>
        <a:solidFill>
          <a:schemeClr val="accent4"/>
        </a:solidFill>
        <a:effectLst/>
      </p:bgPr>
    </p:bg>
    <p:spTree>
      <p:nvGrpSpPr>
        <p:cNvPr id="1" name=""/>
        <p:cNvGrpSpPr/>
        <p:nvPr/>
      </p:nvGrpSpPr>
      <p:grpSpPr>
        <a:xfrm>
          <a:off x="0" y="0"/>
          <a:ext cx="0" cy="0"/>
          <a:chOff x="0" y="0"/>
          <a:chExt cx="0" cy="0"/>
        </a:xfrm>
      </p:grpSpPr>
      <p:sp>
        <p:nvSpPr>
          <p:cNvPr id="24" name="Black Bar">
            <a:extLst>
              <a:ext uri="{FF2B5EF4-FFF2-40B4-BE49-F238E27FC236}">
                <a16:creationId xmlns:a16="http://schemas.microsoft.com/office/drawing/2014/main" id="{0AE71379-F4D3-D147-9F20-2FE1D74B2D32}"/>
              </a:ext>
            </a:extLst>
          </p:cNvPr>
          <p:cNvSpPr/>
          <p:nvPr userDrawn="1"/>
        </p:nvSpPr>
        <p:spPr>
          <a:xfrm>
            <a:off x="1773864" y="0"/>
            <a:ext cx="9884736"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Subhead">
            <a:extLst>
              <a:ext uri="{FF2B5EF4-FFF2-40B4-BE49-F238E27FC236}">
                <a16:creationId xmlns:a16="http://schemas.microsoft.com/office/drawing/2014/main" id="{1DF492DD-020D-4A41-BFE4-1758A1DC7221}"/>
              </a:ext>
            </a:extLst>
          </p:cNvPr>
          <p:cNvSpPr>
            <a:spLocks noGrp="1"/>
          </p:cNvSpPr>
          <p:nvPr>
            <p:ph type="subTitle" idx="1" hasCustomPrompt="1"/>
          </p:nvPr>
        </p:nvSpPr>
        <p:spPr>
          <a:xfrm>
            <a:off x="2107518" y="1069121"/>
            <a:ext cx="7988980" cy="369332"/>
          </a:xfrm>
          <a:noFill/>
        </p:spPr>
        <p:txBody>
          <a:bodyPr wrap="square" lIns="0" tIns="0" rIns="0" bIns="0" anchor="t" anchorCtr="0">
            <a:spAutoFit/>
          </a:bodyPr>
          <a:lstStyle>
            <a:lvl1pPr marL="0" indent="0" algn="l">
              <a:buNone/>
              <a:defRPr sz="2400" b="1" i="0" baseline="0">
                <a:solidFill>
                  <a:schemeClr val="accent2"/>
                </a:solidFill>
                <a:latin typeface="Franklin Gothic Book" panose="020B0503020102020204" pitchFamily="34"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2665914" y="1917389"/>
            <a:ext cx="4081046"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600" b="0" i="0" normalizeH="0" baseline="0">
                <a:solidFill>
                  <a:schemeClr val="bg1"/>
                </a:solidFill>
                <a:latin typeface="Franklin Gothic Book" panose="020B0503020102020204" pitchFamily="34" charset="0"/>
              </a:defRPr>
            </a:lvl1pPr>
          </a:lstStyle>
          <a:p>
            <a:pPr lvl="0"/>
            <a:r>
              <a:rPr lang="en-US" dirty="0"/>
              <a:t>Bulleted copy. Keep it short with bite-size chunks of information.</a:t>
            </a:r>
          </a:p>
          <a:p>
            <a:pPr lvl="0"/>
            <a:endParaRPr lang="en-US" dirty="0"/>
          </a:p>
          <a:p>
            <a:pPr lvl="0"/>
            <a:r>
              <a:rPr lang="en-US" dirty="0"/>
              <a:t>Bulleted copy.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Keep it short with bite-size chunks of information.</a:t>
            </a:r>
          </a:p>
          <a:p>
            <a:pPr lvl="0"/>
            <a:endParaRPr lang="en-US" dirty="0"/>
          </a:p>
          <a:p>
            <a:pPr lvl="0"/>
            <a:endParaRPr lang="en-US" dirty="0"/>
          </a:p>
        </p:txBody>
      </p:sp>
      <p:cxnSp>
        <p:nvCxnSpPr>
          <p:cNvPr id="23" name="Line 3">
            <a:extLst>
              <a:ext uri="{FF2B5EF4-FFF2-40B4-BE49-F238E27FC236}">
                <a16:creationId xmlns:a16="http://schemas.microsoft.com/office/drawing/2014/main" id="{3DD2E154-C016-6747-BDF9-C46FDA8D557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7093131" y="1920876"/>
            <a:ext cx="4561597" cy="2982913"/>
          </a:xfrm>
          <a:solidFill>
            <a:schemeClr val="accent4"/>
          </a:solidFill>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16" name="Date">
            <a:extLst>
              <a:ext uri="{FF2B5EF4-FFF2-40B4-BE49-F238E27FC236}">
                <a16:creationId xmlns:a16="http://schemas.microsoft.com/office/drawing/2014/main" id="{C8365B71-1339-9448-BF22-95AA51DA73FB}"/>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6/9/2026</a:t>
            </a:fld>
            <a:endParaRPr lang="en-US" dirty="0"/>
          </a:p>
        </p:txBody>
      </p:sp>
      <p:sp>
        <p:nvSpPr>
          <p:cNvPr id="17" name="Slide Number">
            <a:extLst>
              <a:ext uri="{FF2B5EF4-FFF2-40B4-BE49-F238E27FC236}">
                <a16:creationId xmlns:a16="http://schemas.microsoft.com/office/drawing/2014/main" id="{90CEF399-1C96-2B44-8CD0-34997E7B715B}"/>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CADA4B44-4E54-AC4F-B94D-753D8198844A}"/>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2">
            <a:extLst>
              <a:ext uri="{FF2B5EF4-FFF2-40B4-BE49-F238E27FC236}">
                <a16:creationId xmlns:a16="http://schemas.microsoft.com/office/drawing/2014/main" id="{FC7C8D95-DE0A-F44D-8875-2ED2F195BB2F}"/>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a:extLst>
              <a:ext uri="{FF2B5EF4-FFF2-40B4-BE49-F238E27FC236}">
                <a16:creationId xmlns:a16="http://schemas.microsoft.com/office/drawing/2014/main" id="{F06C3170-1040-293D-F87C-9E6043B379B1}"/>
              </a:ext>
            </a:extLst>
          </p:cNvPr>
          <p:cNvSpPr>
            <a:spLocks noGrp="1"/>
          </p:cNvSpPr>
          <p:nvPr>
            <p:ph type="ctrTitle" hasCustomPrompt="1"/>
          </p:nvPr>
        </p:nvSpPr>
        <p:spPr bwMode="blackWhite">
          <a:xfrm>
            <a:off x="2043076" y="313292"/>
            <a:ext cx="7988980" cy="443198"/>
          </a:xfrm>
          <a:prstGeom prst="rect">
            <a:avLst/>
          </a:prstGeom>
          <a:noFill/>
          <a:ln w="38100">
            <a:noFill/>
          </a:ln>
        </p:spPr>
        <p:txBody>
          <a:bodyPr wrap="square" lIns="0" tIns="0" rIns="0" bIns="0" anchor="t" anchorCtr="0">
            <a:spAutoFit/>
          </a:bodyPr>
          <a:lstStyle>
            <a:lvl1pPr algn="l">
              <a:defRPr sz="3200" b="1" i="1" cap="none" spc="0" baseline="0">
                <a:solidFill>
                  <a:schemeClr val="tx2"/>
                </a:solidFill>
                <a:latin typeface="Franklin Gothic Book" panose="020B0503020102020204" pitchFamily="34" charset="0"/>
              </a:defRPr>
            </a:lvl1pPr>
          </a:lstStyle>
          <a:p>
            <a:r>
              <a:rPr lang="en-US" dirty="0"/>
              <a:t>Slide Title</a:t>
            </a:r>
          </a:p>
        </p:txBody>
      </p:sp>
      <p:pic>
        <p:nvPicPr>
          <p:cNvPr id="3" name="Purdue CoBrand">
            <a:extLst>
              <a:ext uri="{FF2B5EF4-FFF2-40B4-BE49-F238E27FC236}">
                <a16:creationId xmlns:a16="http://schemas.microsoft.com/office/drawing/2014/main" id="{39DEEE9A-CB83-E3E8-78D6-02AED77A0C3A}"/>
              </a:ext>
            </a:extLst>
          </p:cNvPr>
          <p:cNvPicPr>
            <a:picLocks noChangeAspect="1"/>
          </p:cNvPicPr>
          <p:nvPr userDrawn="1"/>
        </p:nvPicPr>
        <p:blipFill>
          <a:blip r:embed="rId2"/>
          <a:srcRect/>
          <a:stretch/>
        </p:blipFill>
        <p:spPr>
          <a:xfrm>
            <a:off x="1359626" y="6296628"/>
            <a:ext cx="4349081" cy="460490"/>
          </a:xfrm>
          <a:prstGeom prst="rect">
            <a:avLst/>
          </a:prstGeom>
        </p:spPr>
      </p:pic>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guide id="4" pos="7344">
          <p15:clr>
            <a:srgbClr val="FBAE40"/>
          </p15:clr>
        </p15:guide>
        <p15:guide id="5" pos="6848">
          <p15:clr>
            <a:srgbClr val="FBAE40"/>
          </p15:clr>
        </p15:guide>
        <p15:guide id="6" orient="horz" pos="4080">
          <p15:clr>
            <a:srgbClr val="FBAE40"/>
          </p15:clr>
        </p15:guide>
        <p15:guide id="7" pos="1104">
          <p15:clr>
            <a:srgbClr val="FBAE40"/>
          </p15:clr>
        </p15:guide>
        <p15:guide id="8" pos="16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3" name="Photo caption"/>
          <p:cNvSpPr>
            <a:spLocks noGrp="1"/>
          </p:cNvSpPr>
          <p:nvPr>
            <p:ph type="subTitle" idx="1" hasCustomPrompt="1"/>
          </p:nvPr>
        </p:nvSpPr>
        <p:spPr>
          <a:xfrm>
            <a:off x="7301170" y="219206"/>
            <a:ext cx="3574087" cy="738664"/>
          </a:xfrm>
          <a:noFill/>
        </p:spPr>
        <p:txBody>
          <a:bodyPr wrap="square" lIns="0" tIns="0" rIns="0" bIns="0" anchor="t" anchorCtr="0">
            <a:spAutoFit/>
          </a:bodyPr>
          <a:lstStyle>
            <a:lvl1pPr marL="0" indent="0" algn="l">
              <a:buNone/>
              <a:defRPr sz="1600" b="1" i="0" baseline="0">
                <a:solidFill>
                  <a:schemeClr val="bg1"/>
                </a:solidFill>
                <a:latin typeface="Franklin Gothic Book" panose="020B0503020102020204" pitchFamily="34"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Brief photo caption. Place in top left or right corner. Make text black or white for legibility.</a:t>
            </a:r>
          </a:p>
        </p:txBody>
      </p:sp>
      <p:sp>
        <p:nvSpPr>
          <p:cNvPr id="11" name="Date">
            <a:extLst>
              <a:ext uri="{FF2B5EF4-FFF2-40B4-BE49-F238E27FC236}">
                <a16:creationId xmlns:a16="http://schemas.microsoft.com/office/drawing/2014/main" id="{F330C439-AFA6-B840-9D2A-258668D35CA5}"/>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6/9/2026</a:t>
            </a:fld>
            <a:endParaRPr lang="en-US" dirty="0"/>
          </a:p>
        </p:txBody>
      </p:sp>
      <p:sp>
        <p:nvSpPr>
          <p:cNvPr id="14" name="Slide Number">
            <a:extLst>
              <a:ext uri="{FF2B5EF4-FFF2-40B4-BE49-F238E27FC236}">
                <a16:creationId xmlns:a16="http://schemas.microsoft.com/office/drawing/2014/main" id="{ACC80B6D-3922-3742-99F9-101C945C2B33}"/>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C3371811-B9A9-444C-B8E2-DFC8B92FFA90}"/>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E3D41B36-C946-AA44-BFF4-3F3A6A8607A2}"/>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Line 3">
            <a:extLst>
              <a:ext uri="{FF2B5EF4-FFF2-40B4-BE49-F238E27FC236}">
                <a16:creationId xmlns:a16="http://schemas.microsoft.com/office/drawing/2014/main" id="{A246739C-3DD5-DF4C-BFF4-0B3AF76695B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urdue CoBrand">
            <a:extLst>
              <a:ext uri="{FF2B5EF4-FFF2-40B4-BE49-F238E27FC236}">
                <a16:creationId xmlns:a16="http://schemas.microsoft.com/office/drawing/2014/main" id="{C7B3489A-76EE-2FF3-3A60-5CEA1E9169F4}"/>
              </a:ext>
            </a:extLst>
          </p:cNvPr>
          <p:cNvPicPr>
            <a:picLocks noChangeAspect="1"/>
          </p:cNvPicPr>
          <p:nvPr userDrawn="1"/>
        </p:nvPicPr>
        <p:blipFill>
          <a:blip r:embed="rId2"/>
          <a:srcRect/>
          <a:stretch/>
        </p:blipFill>
        <p:spPr>
          <a:xfrm>
            <a:off x="1359626" y="6296628"/>
            <a:ext cx="4349081" cy="460490"/>
          </a:xfrm>
          <a:prstGeom prst="rect">
            <a:avLst/>
          </a:prstGeom>
        </p:spPr>
      </p:pic>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4"/>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886334" y="1614576"/>
            <a:ext cx="6419331" cy="1007712"/>
          </a:xfrm>
          <a:prstGeom prst="rect">
            <a:avLst/>
          </a:prstGeom>
          <a:noFill/>
          <a:ln w="38100">
            <a:noFill/>
          </a:ln>
        </p:spPr>
        <p:txBody>
          <a:bodyPr wrap="square" lIns="0" tIns="0" rIns="0" bIns="0" anchor="t" anchorCtr="0">
            <a:spAutoFit/>
          </a:bodyPr>
          <a:lstStyle>
            <a:lvl1pPr algn="ctr">
              <a:defRPr sz="7200" b="1" i="0" cap="none" spc="300" baseline="0">
                <a:solidFill>
                  <a:schemeClr val="accent2"/>
                </a:solidFill>
                <a:latin typeface="Impact" panose="020B0806030902050204" pitchFamily="34" charset="0"/>
              </a:defRPr>
            </a:lvl1pPr>
          </a:lstStyle>
          <a:p>
            <a:r>
              <a:rPr lang="en-US" spc="0" dirty="0">
                <a:latin typeface="United Sans Rg Md" pitchFamily="50" charset="0"/>
              </a:rPr>
              <a:t>123</a:t>
            </a:r>
            <a:endParaRPr lang="en-US" dirty="0"/>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head"/>
          <p:cNvSpPr>
            <a:spLocks noGrp="1"/>
          </p:cNvSpPr>
          <p:nvPr>
            <p:ph type="subTitle" idx="1" hasCustomPrompt="1"/>
          </p:nvPr>
        </p:nvSpPr>
        <p:spPr>
          <a:xfrm>
            <a:off x="2648276" y="2706475"/>
            <a:ext cx="6895463" cy="492443"/>
          </a:xfrm>
          <a:noFill/>
        </p:spPr>
        <p:txBody>
          <a:bodyPr wrap="square" lIns="0" tIns="0" rIns="0" bIns="0" anchor="t" anchorCtr="0">
            <a:spAutoFit/>
          </a:bodyPr>
          <a:lstStyle>
            <a:lvl1pPr marL="0" indent="0" algn="ctr">
              <a:buNone/>
              <a:defRPr sz="3200" b="0" i="0" spc="300" baseline="0">
                <a:solidFill>
                  <a:schemeClr val="accent4"/>
                </a:solidFill>
                <a:latin typeface="Impact" panose="020B0806030902050204" pitchFamily="34"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Franklin Gothic Book" panose="020B0503020102020204" pitchFamily="34" charset="0"/>
              </a:defRPr>
            </a:lvl1pPr>
          </a:lstStyle>
          <a:p>
            <a:pPr lvl="0"/>
            <a:r>
              <a:rPr lang="en-US" dirty="0"/>
              <a:t>Description if needed</a:t>
            </a:r>
          </a:p>
        </p:txBody>
      </p:sp>
      <p:sp>
        <p:nvSpPr>
          <p:cNvPr id="16" name="Date">
            <a:extLst>
              <a:ext uri="{FF2B5EF4-FFF2-40B4-BE49-F238E27FC236}">
                <a16:creationId xmlns:a16="http://schemas.microsoft.com/office/drawing/2014/main" id="{D5F83FDC-674A-8F42-A488-884B2867DCC3}"/>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6/9/2026</a:t>
            </a:fld>
            <a:endParaRPr lang="en-US" dirty="0"/>
          </a:p>
        </p:txBody>
      </p:sp>
      <p:sp>
        <p:nvSpPr>
          <p:cNvPr id="17" name="Slide Number">
            <a:extLst>
              <a:ext uri="{FF2B5EF4-FFF2-40B4-BE49-F238E27FC236}">
                <a16:creationId xmlns:a16="http://schemas.microsoft.com/office/drawing/2014/main" id="{DF9C56DA-C412-B14C-8168-05E55A21B5E5}"/>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DE31DD2C-32F5-F345-872B-C1CCC72846E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2">
            <a:extLst>
              <a:ext uri="{FF2B5EF4-FFF2-40B4-BE49-F238E27FC236}">
                <a16:creationId xmlns:a16="http://schemas.microsoft.com/office/drawing/2014/main" id="{18A2134F-0116-6740-AD2E-82D54002455E}"/>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Line 3">
            <a:extLst>
              <a:ext uri="{FF2B5EF4-FFF2-40B4-BE49-F238E27FC236}">
                <a16:creationId xmlns:a16="http://schemas.microsoft.com/office/drawing/2014/main" id="{7E7A5392-EE7B-7141-B159-172DDE0D682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urdue CoBrand">
            <a:extLst>
              <a:ext uri="{FF2B5EF4-FFF2-40B4-BE49-F238E27FC236}">
                <a16:creationId xmlns:a16="http://schemas.microsoft.com/office/drawing/2014/main" id="{F83E7CB8-6BC6-9F6F-92B6-6E049B25953D}"/>
              </a:ext>
            </a:extLst>
          </p:cNvPr>
          <p:cNvPicPr>
            <a:picLocks noChangeAspect="1"/>
          </p:cNvPicPr>
          <p:nvPr userDrawn="1"/>
        </p:nvPicPr>
        <p:blipFill>
          <a:blip r:embed="rId2"/>
          <a:srcRect/>
          <a:stretch/>
        </p:blipFill>
        <p:spPr>
          <a:xfrm>
            <a:off x="1359626" y="6296628"/>
            <a:ext cx="4349081" cy="460490"/>
          </a:xfrm>
          <a:prstGeom prst="rect">
            <a:avLst/>
          </a:prstGeom>
        </p:spPr>
      </p:pic>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orient="horz" pos="1008">
          <p15:clr>
            <a:srgbClr val="FBAE40"/>
          </p15:clr>
        </p15:guide>
        <p15:guide id="8" orient="horz" pos="1488">
          <p15:clr>
            <a:srgbClr val="FBAE40"/>
          </p15:clr>
        </p15:guide>
        <p15:guide id="9" orient="horz" pos="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2628900" y="2548210"/>
            <a:ext cx="6347460"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3600" b="1" i="0" normalizeH="0" baseline="0">
                <a:solidFill>
                  <a:schemeClr val="accent4"/>
                </a:solidFill>
                <a:latin typeface="Acumin Pro ExtraCondensed Thin" panose="020B0208020202020204" pitchFamily="34" charset="0"/>
              </a:defRPr>
            </a:lvl1pPr>
          </a:lstStyle>
          <a:p>
            <a:pPr lvl="0"/>
            <a:r>
              <a:rPr lang="en-US" dirty="0"/>
              <a:t>Name</a:t>
            </a:r>
          </a:p>
        </p:txBody>
      </p:sp>
      <p:sp>
        <p:nvSpPr>
          <p:cNvPr id="12" name="Date">
            <a:extLst>
              <a:ext uri="{FF2B5EF4-FFF2-40B4-BE49-F238E27FC236}">
                <a16:creationId xmlns:a16="http://schemas.microsoft.com/office/drawing/2014/main" id="{E7D56F3A-D0B6-8A49-81C9-B6A0051C7E7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6/9/2026</a:t>
            </a:fld>
            <a:endParaRPr lang="en-US" dirty="0"/>
          </a:p>
        </p:txBody>
      </p:sp>
      <p:sp>
        <p:nvSpPr>
          <p:cNvPr id="14" name="Slide Number">
            <a:extLst>
              <a:ext uri="{FF2B5EF4-FFF2-40B4-BE49-F238E27FC236}">
                <a16:creationId xmlns:a16="http://schemas.microsoft.com/office/drawing/2014/main" id="{DED03763-61BB-3343-B3CC-0623CC8EAA03}"/>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7" name="Line 1">
            <a:extLst>
              <a:ext uri="{FF2B5EF4-FFF2-40B4-BE49-F238E27FC236}">
                <a16:creationId xmlns:a16="http://schemas.microsoft.com/office/drawing/2014/main" id="{9B9CC658-FCDB-754D-83A8-E72E62847F53}"/>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52700362-C315-8A41-8A37-D1C4D5A0E238}"/>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ne 3">
            <a:extLst>
              <a:ext uri="{FF2B5EF4-FFF2-40B4-BE49-F238E27FC236}">
                <a16:creationId xmlns:a16="http://schemas.microsoft.com/office/drawing/2014/main" id="{14A431DC-9C67-D94C-982A-8D0C2E3D10D8}"/>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Heading">
            <a:extLst>
              <a:ext uri="{FF2B5EF4-FFF2-40B4-BE49-F238E27FC236}">
                <a16:creationId xmlns:a16="http://schemas.microsoft.com/office/drawing/2014/main" id="{E29A9AFC-460E-19E9-507B-1C6C33E9D436}"/>
              </a:ext>
            </a:extLst>
          </p:cNvPr>
          <p:cNvSpPr txBox="1">
            <a:spLocks/>
          </p:cNvSpPr>
          <p:nvPr userDrawn="1"/>
        </p:nvSpPr>
        <p:spPr bwMode="blackWhite">
          <a:xfrm>
            <a:off x="2626034" y="1518461"/>
            <a:ext cx="6347458" cy="609398"/>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4400" b="1" i="1" kern="1200" cap="all" spc="0" baseline="0">
                <a:solidFill>
                  <a:schemeClr val="tx2"/>
                </a:solidFill>
                <a:latin typeface="Franklin Gothic Book" panose="020B0503020102020204" pitchFamily="34" charset="0"/>
                <a:ea typeface="+mj-ea"/>
                <a:cs typeface="+mj-cs"/>
              </a:defRPr>
            </a:lvl1pPr>
          </a:lstStyle>
          <a:p>
            <a:r>
              <a:rPr lang="en-US"/>
              <a:t>THANK YOU</a:t>
            </a:r>
            <a:endParaRPr lang="en-US" dirty="0"/>
          </a:p>
        </p:txBody>
      </p: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16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44769" y="6227670"/>
            <a:ext cx="1161231" cy="323968"/>
          </a:xfrm>
          <a:prstGeom prst="rect">
            <a:avLst/>
          </a:prstGeom>
        </p:spPr>
        <p:txBody>
          <a:bodyPr vert="horz" lIns="91440" tIns="45720" rIns="91440" bIns="45720" rtlCol="0" anchor="ctr"/>
          <a:lstStyle>
            <a:lvl1pPr algn="r">
              <a:defRPr sz="1000" b="0" i="0" baseline="0">
                <a:solidFill>
                  <a:schemeClr val="tx1">
                    <a:alpha val="70000"/>
                  </a:schemeClr>
                </a:solidFill>
                <a:latin typeface="Franklin Gothic Book" panose="020B0503020102020204" pitchFamily="34" charset="0"/>
              </a:defRPr>
            </a:lvl1pPr>
          </a:lstStyle>
          <a:p>
            <a:fld id="{E0C8DACD-4E35-4E4C-AC75-C3DE50F04E7E}" type="datetime1">
              <a:rPr lang="en-US" smtClean="0"/>
              <a:pPr/>
              <a:t>6/9/2026</a:t>
            </a:fld>
            <a:endParaRPr lang="en-US" dirty="0"/>
          </a:p>
        </p:txBody>
      </p:sp>
      <p:sp>
        <p:nvSpPr>
          <p:cNvPr id="6" name="Slide Number Placeholder 5"/>
          <p:cNvSpPr>
            <a:spLocks noGrp="1"/>
          </p:cNvSpPr>
          <p:nvPr>
            <p:ph type="sldNum" sz="quarter" idx="4"/>
          </p:nvPr>
        </p:nvSpPr>
        <p:spPr>
          <a:xfrm>
            <a:off x="10096500" y="6200875"/>
            <a:ext cx="48768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Franklin Gothic Book" panose="020B0503020102020204" pitchFamily="34" charset="0"/>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6" r:id="rId3"/>
    <p:sldLayoutId id="2147483720" r:id="rId4"/>
    <p:sldLayoutId id="2147483721" r:id="rId5"/>
    <p:sldLayoutId id="2147483722" r:id="rId6"/>
    <p:sldLayoutId id="2147483723" r:id="rId7"/>
    <p:sldLayoutId id="2147483724" r:id="rId8"/>
  </p:sldLayoutIdLst>
  <p:hf hdr="0" ftr="0"/>
  <p:txStyles>
    <p:titleStyle>
      <a:lvl1pPr algn="ctr" defTabSz="914400" rtl="0" eaLnBrk="1" latinLnBrk="0" hangingPunct="1">
        <a:lnSpc>
          <a:spcPct val="90000"/>
        </a:lnSpc>
        <a:spcBef>
          <a:spcPct val="0"/>
        </a:spcBef>
        <a:buNone/>
        <a:defRPr sz="2600" b="1" i="0" kern="1200" cap="all" spc="200" baseline="0">
          <a:solidFill>
            <a:srgbClr val="262626"/>
          </a:solidFill>
          <a:latin typeface="Franklin Gothic Book" panose="020B0503020102020204" pitchFamily="34" charset="0"/>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lumMod val="85000"/>
              <a:lumOff val="15000"/>
            </a:schemeClr>
          </a:solidFill>
          <a:latin typeface="Franklin Gothic Book" panose="020B050302010202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lumMod val="85000"/>
              <a:lumOff val="15000"/>
            </a:schemeClr>
          </a:solidFill>
          <a:latin typeface="Franklin Gothic Book" panose="020B0503020102020204" pitchFamily="34" charset="0"/>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lumMod val="85000"/>
              <a:lumOff val="15000"/>
            </a:schemeClr>
          </a:solidFill>
          <a:latin typeface="Franklin Gothic Book" panose="020B0503020102020204" pitchFamily="34" charset="0"/>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lumMod val="85000"/>
              <a:lumOff val="15000"/>
            </a:schemeClr>
          </a:solidFill>
          <a:latin typeface="Franklin Gothic Book" panose="020B0503020102020204" pitchFamily="34" charset="0"/>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lumMod val="85000"/>
              <a:lumOff val="15000"/>
            </a:schemeClr>
          </a:solidFill>
          <a:latin typeface="Franklin Gothic Book" panose="020B0503020102020204" pitchFamily="34" charset="0"/>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56">
          <p15:clr>
            <a:srgbClr val="F26B43"/>
          </p15:clr>
        </p15:guide>
        <p15:guide id="4" pos="6240">
          <p15:clr>
            <a:srgbClr val="F26B43"/>
          </p15:clr>
        </p15:guide>
        <p15:guide id="5" pos="63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t_oM9LvK0rU"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t_oM9LvK0rU"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docs.google.com/document/d/1qbxBochfN7XHRHgUJt_jURhbVm5NkRwT/edit?usp=drive_link&amp;ouid=115474248831180574776&amp;rtpof=true&amp;sd=true"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hyperlink" Target="https://docs.google.com/document/d/1bzf0ElxvJ6VUqaNCAdL9UOjCjxA2DU5W/edit?usp=sharing&amp;ouid=115474248831180574776&amp;rtpof=true&amp;sd=true"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9.png"/><Relationship Id="rId4" Type="http://schemas.openxmlformats.org/officeDocument/2006/relationships/chart" Target="../charts/char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hyperlink" Target="https://docs.google.com/document/d/1bzf0ElxvJ6VUqaNCAdL9UOjCjxA2DU5W/edit?usp=sharing&amp;ouid=115474248831180574776&amp;rtpof=true&amp;sd=true" TargetMode="Externa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hyperlink" Target="https://fluxicon.com/book/read/tutorial/"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hyperlink" Target="https://www.youtube.com/watch?v=dmQORuNFE4c" TargetMode="External"/><Relationship Id="rId4" Type="http://schemas.openxmlformats.org/officeDocument/2006/relationships/hyperlink" Target="https://www.youtube.com/watch?v=t_oM9LvK0rU"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F471-1631-3D87-FFF5-F8CD55422B74}"/>
              </a:ext>
            </a:extLst>
          </p:cNvPr>
          <p:cNvSpPr>
            <a:spLocks noGrp="1"/>
          </p:cNvSpPr>
          <p:nvPr>
            <p:ph type="ctrTitle"/>
          </p:nvPr>
        </p:nvSpPr>
        <p:spPr>
          <a:xfrm>
            <a:off x="2647198" y="1501742"/>
            <a:ext cx="6896851" cy="1495794"/>
          </a:xfrm>
        </p:spPr>
        <p:txBody>
          <a:bodyPr/>
          <a:lstStyle/>
          <a:p>
            <a:r>
              <a:rPr lang="en-US" sz="3600" dirty="0"/>
              <a:t>Process Intelligence: Streamlining with Structure &amp; Smart Technology</a:t>
            </a:r>
          </a:p>
        </p:txBody>
      </p:sp>
      <p:sp>
        <p:nvSpPr>
          <p:cNvPr id="3" name="Subtitle 2">
            <a:extLst>
              <a:ext uri="{FF2B5EF4-FFF2-40B4-BE49-F238E27FC236}">
                <a16:creationId xmlns:a16="http://schemas.microsoft.com/office/drawing/2014/main" id="{7688965E-EA55-6FF5-C226-41B84814F767}"/>
              </a:ext>
            </a:extLst>
          </p:cNvPr>
          <p:cNvSpPr>
            <a:spLocks noGrp="1"/>
          </p:cNvSpPr>
          <p:nvPr>
            <p:ph type="subTitle" idx="1"/>
          </p:nvPr>
        </p:nvSpPr>
        <p:spPr/>
        <p:txBody>
          <a:bodyPr/>
          <a:lstStyle/>
          <a:p>
            <a:r>
              <a:rPr lang="en-US" dirty="0"/>
              <a:t>Dr. Elif Elcin Gunay</a:t>
            </a:r>
          </a:p>
        </p:txBody>
      </p:sp>
      <p:sp>
        <p:nvSpPr>
          <p:cNvPr id="4" name="Date Placeholder 3">
            <a:extLst>
              <a:ext uri="{FF2B5EF4-FFF2-40B4-BE49-F238E27FC236}">
                <a16:creationId xmlns:a16="http://schemas.microsoft.com/office/drawing/2014/main" id="{A6E94ED2-8B86-F9D9-02E5-DA8D7D43DEFC}"/>
              </a:ext>
            </a:extLst>
          </p:cNvPr>
          <p:cNvSpPr>
            <a:spLocks noGrp="1"/>
          </p:cNvSpPr>
          <p:nvPr>
            <p:ph type="dt" sz="half" idx="10"/>
          </p:nvPr>
        </p:nvSpPr>
        <p:spPr/>
        <p:txBody>
          <a:bodyPr/>
          <a:lstStyle/>
          <a:p>
            <a:fld id="{D47A9A36-4EB0-BF46-AE48-7CDA251B954B}" type="datetime1">
              <a:rPr lang="en-US" smtClean="0"/>
              <a:pPr/>
              <a:t>6/9/2026</a:t>
            </a:fld>
            <a:endParaRPr lang="en-US" dirty="0"/>
          </a:p>
        </p:txBody>
      </p:sp>
      <p:sp>
        <p:nvSpPr>
          <p:cNvPr id="5" name="Slide Number Placeholder 4">
            <a:extLst>
              <a:ext uri="{FF2B5EF4-FFF2-40B4-BE49-F238E27FC236}">
                <a16:creationId xmlns:a16="http://schemas.microsoft.com/office/drawing/2014/main" id="{84999427-07AD-6D7A-BC76-0ADB2D289788}"/>
              </a:ext>
            </a:extLst>
          </p:cNvPr>
          <p:cNvSpPr>
            <a:spLocks noGrp="1"/>
          </p:cNvSpPr>
          <p:nvPr>
            <p:ph type="sldNum" sz="quarter" idx="12"/>
          </p:nvPr>
        </p:nvSpPr>
        <p:spPr/>
        <p:txBody>
          <a:bodyPr/>
          <a:lstStyle/>
          <a:p>
            <a:fld id="{8A7A6979-0714-4377-B894-6BE4C2D6E202}" type="slidenum">
              <a:rPr lang="en-US" smtClean="0"/>
              <a:pPr/>
              <a:t>1</a:t>
            </a:fld>
            <a:endParaRPr lang="en-US" dirty="0"/>
          </a:p>
        </p:txBody>
      </p:sp>
      <p:sp>
        <p:nvSpPr>
          <p:cNvPr id="7" name="Text Placeholder 6">
            <a:extLst>
              <a:ext uri="{FF2B5EF4-FFF2-40B4-BE49-F238E27FC236}">
                <a16:creationId xmlns:a16="http://schemas.microsoft.com/office/drawing/2014/main" id="{D39DC1CB-CAD7-550B-5150-AA7D1878DA37}"/>
              </a:ext>
            </a:extLst>
          </p:cNvPr>
          <p:cNvSpPr>
            <a:spLocks noGrp="1"/>
          </p:cNvSpPr>
          <p:nvPr>
            <p:ph type="body" sz="quarter" idx="14"/>
          </p:nvPr>
        </p:nvSpPr>
        <p:spPr/>
        <p:txBody>
          <a:bodyPr/>
          <a:lstStyle/>
          <a:p>
            <a:r>
              <a:rPr lang="en-US" dirty="0"/>
              <a:t>Supply Chain &amp;Operations Management</a:t>
            </a:r>
          </a:p>
        </p:txBody>
      </p:sp>
    </p:spTree>
    <p:extLst>
      <p:ext uri="{BB962C8B-B14F-4D97-AF65-F5344CB8AC3E}">
        <p14:creationId xmlns:p14="http://schemas.microsoft.com/office/powerpoint/2010/main" val="952938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015D3-A0C4-DD75-F99F-2567B4209FE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6BBEB6F4-04CD-C615-39D1-BEA688F7283A}"/>
              </a:ext>
            </a:extLst>
          </p:cNvPr>
          <p:cNvSpPr>
            <a:spLocks noGrp="1"/>
          </p:cNvSpPr>
          <p:nvPr>
            <p:ph type="subTitle" idx="1"/>
          </p:nvPr>
        </p:nvSpPr>
        <p:spPr>
          <a:xfrm>
            <a:off x="1820707" y="1077777"/>
            <a:ext cx="9095448" cy="615553"/>
          </a:xfrm>
        </p:spPr>
        <p:txBody>
          <a:bodyPr/>
          <a:lstStyle/>
          <a:p>
            <a:r>
              <a:rPr lang="en-US" sz="2000" dirty="0">
                <a:solidFill>
                  <a:schemeClr val="bg1"/>
                </a:solidFill>
              </a:rPr>
              <a:t>This is the model describing how your processes are executed in reality – without doing any modelling</a:t>
            </a:r>
          </a:p>
        </p:txBody>
      </p:sp>
      <p:sp>
        <p:nvSpPr>
          <p:cNvPr id="5" name="Date Placeholder 4">
            <a:extLst>
              <a:ext uri="{FF2B5EF4-FFF2-40B4-BE49-F238E27FC236}">
                <a16:creationId xmlns:a16="http://schemas.microsoft.com/office/drawing/2014/main" id="{FE6FE2A0-0104-9DBB-AD15-852BF9636203}"/>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C5B8DD3E-D4D8-9763-0A25-3A6138D2F2CF}"/>
              </a:ext>
            </a:extLst>
          </p:cNvPr>
          <p:cNvSpPr>
            <a:spLocks noGrp="1"/>
          </p:cNvSpPr>
          <p:nvPr>
            <p:ph type="sldNum" sz="quarter" idx="12"/>
          </p:nvPr>
        </p:nvSpPr>
        <p:spPr/>
        <p:txBody>
          <a:bodyPr/>
          <a:lstStyle/>
          <a:p>
            <a:fld id="{8A7A6979-0714-4377-B894-6BE4C2D6E202}" type="slidenum">
              <a:rPr lang="en-US" smtClean="0"/>
              <a:pPr/>
              <a:t>10</a:t>
            </a:fld>
            <a:endParaRPr lang="en-US" dirty="0"/>
          </a:p>
        </p:txBody>
      </p:sp>
      <p:sp>
        <p:nvSpPr>
          <p:cNvPr id="7" name="Title 6">
            <a:extLst>
              <a:ext uri="{FF2B5EF4-FFF2-40B4-BE49-F238E27FC236}">
                <a16:creationId xmlns:a16="http://schemas.microsoft.com/office/drawing/2014/main" id="{235AE6D6-4195-058A-5B89-B0D57FC86E7F}"/>
              </a:ext>
            </a:extLst>
          </p:cNvPr>
          <p:cNvSpPr>
            <a:spLocks noGrp="1"/>
          </p:cNvSpPr>
          <p:nvPr>
            <p:ph type="ctrTitle"/>
          </p:nvPr>
        </p:nvSpPr>
        <p:spPr/>
        <p:txBody>
          <a:bodyPr/>
          <a:lstStyle/>
          <a:p>
            <a:r>
              <a:rPr lang="en-US" dirty="0"/>
              <a:t>Closer look</a:t>
            </a:r>
          </a:p>
        </p:txBody>
      </p:sp>
      <p:sp>
        <p:nvSpPr>
          <p:cNvPr id="8" name="TextBox 7">
            <a:extLst>
              <a:ext uri="{FF2B5EF4-FFF2-40B4-BE49-F238E27FC236}">
                <a16:creationId xmlns:a16="http://schemas.microsoft.com/office/drawing/2014/main" id="{AB1F6B83-2BEC-614D-928D-C13E8CD4F5AF}"/>
              </a:ext>
            </a:extLst>
          </p:cNvPr>
          <p:cNvSpPr txBox="1"/>
          <p:nvPr/>
        </p:nvSpPr>
        <p:spPr>
          <a:xfrm>
            <a:off x="2346741" y="5071781"/>
            <a:ext cx="7749759" cy="338554"/>
          </a:xfrm>
          <a:prstGeom prst="rect">
            <a:avLst/>
          </a:prstGeom>
          <a:noFill/>
        </p:spPr>
        <p:txBody>
          <a:bodyPr wrap="square" rtlCol="0">
            <a:spAutoFit/>
          </a:bodyPr>
          <a:lstStyle/>
          <a:p>
            <a:pPr algn="ctr"/>
            <a:r>
              <a:rPr lang="en-US" sz="1600" dirty="0"/>
              <a:t>This data is used to automatically construct process models</a:t>
            </a:r>
            <a:endParaRPr lang="en-US" dirty="0"/>
          </a:p>
        </p:txBody>
      </p:sp>
      <p:pic>
        <p:nvPicPr>
          <p:cNvPr id="13" name="Picture 12">
            <a:extLst>
              <a:ext uri="{FF2B5EF4-FFF2-40B4-BE49-F238E27FC236}">
                <a16:creationId xmlns:a16="http://schemas.microsoft.com/office/drawing/2014/main" id="{D7DA2A9D-1D3D-63CA-2958-2922F182B501}"/>
              </a:ext>
            </a:extLst>
          </p:cNvPr>
          <p:cNvPicPr>
            <a:picLocks noChangeAspect="1"/>
          </p:cNvPicPr>
          <p:nvPr/>
        </p:nvPicPr>
        <p:blipFill>
          <a:blip r:embed="rId2"/>
          <a:stretch>
            <a:fillRect/>
          </a:stretch>
        </p:blipFill>
        <p:spPr>
          <a:xfrm>
            <a:off x="1857132" y="2326449"/>
            <a:ext cx="8477735" cy="2313211"/>
          </a:xfrm>
          <a:prstGeom prst="rect">
            <a:avLst/>
          </a:prstGeom>
        </p:spPr>
      </p:pic>
    </p:spTree>
    <p:extLst>
      <p:ext uri="{BB962C8B-B14F-4D97-AF65-F5344CB8AC3E}">
        <p14:creationId xmlns:p14="http://schemas.microsoft.com/office/powerpoint/2010/main" val="2590278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90546-CB52-343A-59EA-A91F05BC5AC8}"/>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64A48B1D-DA3F-A059-F142-343E7785C32E}"/>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0296BCA3-ACF1-7E24-C901-13A3D1DA582B}"/>
              </a:ext>
            </a:extLst>
          </p:cNvPr>
          <p:cNvSpPr>
            <a:spLocks noGrp="1"/>
          </p:cNvSpPr>
          <p:nvPr>
            <p:ph type="sldNum" sz="quarter" idx="12"/>
          </p:nvPr>
        </p:nvSpPr>
        <p:spPr/>
        <p:txBody>
          <a:bodyPr/>
          <a:lstStyle/>
          <a:p>
            <a:fld id="{8A7A6979-0714-4377-B894-6BE4C2D6E202}" type="slidenum">
              <a:rPr lang="en-US" smtClean="0"/>
              <a:pPr/>
              <a:t>11</a:t>
            </a:fld>
            <a:endParaRPr lang="en-US" dirty="0"/>
          </a:p>
        </p:txBody>
      </p:sp>
      <p:sp>
        <p:nvSpPr>
          <p:cNvPr id="7" name="Title 6">
            <a:extLst>
              <a:ext uri="{FF2B5EF4-FFF2-40B4-BE49-F238E27FC236}">
                <a16:creationId xmlns:a16="http://schemas.microsoft.com/office/drawing/2014/main" id="{63EB8F7B-2EDA-B7C8-A616-ABC0BED5DF7F}"/>
              </a:ext>
            </a:extLst>
          </p:cNvPr>
          <p:cNvSpPr>
            <a:spLocks noGrp="1"/>
          </p:cNvSpPr>
          <p:nvPr>
            <p:ph type="ctrTitle"/>
          </p:nvPr>
        </p:nvSpPr>
        <p:spPr/>
        <p:txBody>
          <a:bodyPr/>
          <a:lstStyle/>
          <a:p>
            <a:r>
              <a:rPr lang="en-US" dirty="0"/>
              <a:t>Why do you want to do this?</a:t>
            </a:r>
          </a:p>
        </p:txBody>
      </p:sp>
      <p:grpSp>
        <p:nvGrpSpPr>
          <p:cNvPr id="13" name="Group 12">
            <a:extLst>
              <a:ext uri="{FF2B5EF4-FFF2-40B4-BE49-F238E27FC236}">
                <a16:creationId xmlns:a16="http://schemas.microsoft.com/office/drawing/2014/main" id="{436AA4DB-55EE-FFD5-F15A-4DFC79263C41}"/>
              </a:ext>
            </a:extLst>
          </p:cNvPr>
          <p:cNvGrpSpPr/>
          <p:nvPr/>
        </p:nvGrpSpPr>
        <p:grpSpPr>
          <a:xfrm>
            <a:off x="254751" y="986994"/>
            <a:ext cx="11240572" cy="4970097"/>
            <a:chOff x="254751" y="986994"/>
            <a:chExt cx="11240572" cy="4970097"/>
          </a:xfrm>
        </p:grpSpPr>
        <p:grpSp>
          <p:nvGrpSpPr>
            <p:cNvPr id="11" name="Group 10">
              <a:extLst>
                <a:ext uri="{FF2B5EF4-FFF2-40B4-BE49-F238E27FC236}">
                  <a16:creationId xmlns:a16="http://schemas.microsoft.com/office/drawing/2014/main" id="{6C1C5F75-AF8F-23E4-2F5D-6A27601CE1A2}"/>
                </a:ext>
              </a:extLst>
            </p:cNvPr>
            <p:cNvGrpSpPr/>
            <p:nvPr/>
          </p:nvGrpSpPr>
          <p:grpSpPr>
            <a:xfrm>
              <a:off x="1213631" y="2041212"/>
              <a:ext cx="10281692" cy="3915879"/>
              <a:chOff x="1213631" y="2041212"/>
              <a:chExt cx="10281692" cy="3915879"/>
            </a:xfrm>
          </p:grpSpPr>
          <p:pic>
            <p:nvPicPr>
              <p:cNvPr id="16" name="Picture 15">
                <a:extLst>
                  <a:ext uri="{FF2B5EF4-FFF2-40B4-BE49-F238E27FC236}">
                    <a16:creationId xmlns:a16="http://schemas.microsoft.com/office/drawing/2014/main" id="{A4F16BE7-B1CF-7B13-2E12-9F9F7BC9D15B}"/>
                  </a:ext>
                </a:extLst>
              </p:cNvPr>
              <p:cNvPicPr>
                <a:picLocks noChangeAspect="1"/>
              </p:cNvPicPr>
              <p:nvPr/>
            </p:nvPicPr>
            <p:blipFill>
              <a:blip r:embed="rId3"/>
              <a:srcRect t="448"/>
              <a:stretch>
                <a:fillRect/>
              </a:stretch>
            </p:blipFill>
            <p:spPr>
              <a:xfrm>
                <a:off x="2832096" y="2041212"/>
                <a:ext cx="8663227" cy="3915879"/>
              </a:xfrm>
              <a:prstGeom prst="rect">
                <a:avLst/>
              </a:prstGeom>
            </p:spPr>
          </p:pic>
          <p:sp>
            <p:nvSpPr>
              <p:cNvPr id="2" name="Rectangle 1">
                <a:extLst>
                  <a:ext uri="{FF2B5EF4-FFF2-40B4-BE49-F238E27FC236}">
                    <a16:creationId xmlns:a16="http://schemas.microsoft.com/office/drawing/2014/main" id="{1915B9BD-03B9-964B-2E28-26F5CFDCA235}"/>
                  </a:ext>
                </a:extLst>
              </p:cNvPr>
              <p:cNvSpPr/>
              <p:nvPr/>
            </p:nvSpPr>
            <p:spPr>
              <a:xfrm>
                <a:off x="2557796" y="3014401"/>
                <a:ext cx="2362108" cy="3508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What is happening?</a:t>
                </a:r>
              </a:p>
            </p:txBody>
          </p:sp>
          <p:sp>
            <p:nvSpPr>
              <p:cNvPr id="3" name="Rectangle 2">
                <a:extLst>
                  <a:ext uri="{FF2B5EF4-FFF2-40B4-BE49-F238E27FC236}">
                    <a16:creationId xmlns:a16="http://schemas.microsoft.com/office/drawing/2014/main" id="{7A1FFDEB-CB93-3356-1FA4-68FEB131690F}"/>
                  </a:ext>
                </a:extLst>
              </p:cNvPr>
              <p:cNvSpPr/>
              <p:nvPr/>
            </p:nvSpPr>
            <p:spPr>
              <a:xfrm>
                <a:off x="2478890" y="4244056"/>
                <a:ext cx="2542862" cy="3508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Where are bottlenecks?</a:t>
                </a:r>
              </a:p>
            </p:txBody>
          </p:sp>
          <p:sp>
            <p:nvSpPr>
              <p:cNvPr id="4" name="Rectangle 3">
                <a:extLst>
                  <a:ext uri="{FF2B5EF4-FFF2-40B4-BE49-F238E27FC236}">
                    <a16:creationId xmlns:a16="http://schemas.microsoft.com/office/drawing/2014/main" id="{B36B082F-D7FD-3ABC-1EBC-5BC534940A74}"/>
                  </a:ext>
                </a:extLst>
              </p:cNvPr>
              <p:cNvSpPr/>
              <p:nvPr/>
            </p:nvSpPr>
            <p:spPr>
              <a:xfrm>
                <a:off x="2399984" y="5570839"/>
                <a:ext cx="4882028" cy="3508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Where deviations from reference model occurs?</a:t>
                </a:r>
              </a:p>
            </p:txBody>
          </p:sp>
          <p:sp>
            <p:nvSpPr>
              <p:cNvPr id="10" name="TextBox 9">
                <a:extLst>
                  <a:ext uri="{FF2B5EF4-FFF2-40B4-BE49-F238E27FC236}">
                    <a16:creationId xmlns:a16="http://schemas.microsoft.com/office/drawing/2014/main" id="{1CF69B8B-70D9-4DED-539B-168BC5A7AB07}"/>
                  </a:ext>
                </a:extLst>
              </p:cNvPr>
              <p:cNvSpPr txBox="1"/>
              <p:nvPr/>
            </p:nvSpPr>
            <p:spPr>
              <a:xfrm>
                <a:off x="1213631" y="2477926"/>
                <a:ext cx="1503445" cy="369332"/>
              </a:xfrm>
              <a:prstGeom prst="rect">
                <a:avLst/>
              </a:prstGeom>
              <a:noFill/>
            </p:spPr>
            <p:txBody>
              <a:bodyPr wrap="square" rtlCol="0">
                <a:spAutoFit/>
              </a:bodyPr>
              <a:lstStyle/>
              <a:p>
                <a:r>
                  <a:rPr lang="en-US" b="1" dirty="0"/>
                  <a:t>Frequencies</a:t>
                </a:r>
              </a:p>
            </p:txBody>
          </p:sp>
          <p:sp>
            <p:nvSpPr>
              <p:cNvPr id="12" name="TextBox 11">
                <a:extLst>
                  <a:ext uri="{FF2B5EF4-FFF2-40B4-BE49-F238E27FC236}">
                    <a16:creationId xmlns:a16="http://schemas.microsoft.com/office/drawing/2014/main" id="{DBF1AE3E-8635-8B06-4CBC-0E890C056428}"/>
                  </a:ext>
                </a:extLst>
              </p:cNvPr>
              <p:cNvSpPr txBox="1"/>
              <p:nvPr/>
            </p:nvSpPr>
            <p:spPr>
              <a:xfrm>
                <a:off x="1213631" y="3645397"/>
                <a:ext cx="1503445" cy="1415772"/>
              </a:xfrm>
              <a:prstGeom prst="rect">
                <a:avLst/>
              </a:prstGeom>
              <a:noFill/>
            </p:spPr>
            <p:txBody>
              <a:bodyPr wrap="square">
                <a:spAutoFit/>
              </a:bodyPr>
              <a:lstStyle/>
              <a:p>
                <a:r>
                  <a:rPr lang="en-US" sz="1800" b="1" dirty="0"/>
                  <a:t>Bottlenecks</a:t>
                </a:r>
              </a:p>
              <a:p>
                <a:endParaRPr lang="en-US" sz="1800" dirty="0"/>
              </a:p>
              <a:p>
                <a:endParaRPr lang="en-US" sz="3200" dirty="0"/>
              </a:p>
              <a:p>
                <a:r>
                  <a:rPr lang="en-US" sz="1800" b="1" dirty="0"/>
                  <a:t>Control flow</a:t>
                </a:r>
              </a:p>
            </p:txBody>
          </p:sp>
        </p:grpSp>
        <p:sp>
          <p:nvSpPr>
            <p:cNvPr id="8" name="Arrow: Bent 7">
              <a:extLst>
                <a:ext uri="{FF2B5EF4-FFF2-40B4-BE49-F238E27FC236}">
                  <a16:creationId xmlns:a16="http://schemas.microsoft.com/office/drawing/2014/main" id="{DCC610E6-DDE3-0280-F74B-C7DF72E62836}"/>
                </a:ext>
              </a:extLst>
            </p:cNvPr>
            <p:cNvSpPr/>
            <p:nvPr/>
          </p:nvSpPr>
          <p:spPr>
            <a:xfrm rot="5400000">
              <a:off x="4682049" y="1541148"/>
              <a:ext cx="1097617" cy="779719"/>
            </a:xfrm>
            <a:prstGeom prst="bentArrow">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a:extLst>
                <a:ext uri="{FF2B5EF4-FFF2-40B4-BE49-F238E27FC236}">
                  <a16:creationId xmlns:a16="http://schemas.microsoft.com/office/drawing/2014/main" id="{CA0D0417-652C-3385-D910-2911CB94D314}"/>
                </a:ext>
              </a:extLst>
            </p:cNvPr>
            <p:cNvPicPr>
              <a:picLocks noChangeAspect="1"/>
            </p:cNvPicPr>
            <p:nvPr/>
          </p:nvPicPr>
          <p:blipFill>
            <a:blip r:embed="rId4"/>
            <a:stretch>
              <a:fillRect/>
            </a:stretch>
          </p:blipFill>
          <p:spPr>
            <a:xfrm>
              <a:off x="254751" y="986994"/>
              <a:ext cx="4448278" cy="1213744"/>
            </a:xfrm>
            <a:prstGeom prst="rect">
              <a:avLst/>
            </a:prstGeom>
            <a:ln>
              <a:solidFill>
                <a:schemeClr val="accent1">
                  <a:lumMod val="60000"/>
                  <a:lumOff val="40000"/>
                </a:schemeClr>
              </a:solidFill>
            </a:ln>
          </p:spPr>
        </p:pic>
      </p:grpSp>
    </p:spTree>
    <p:extLst>
      <p:ext uri="{BB962C8B-B14F-4D97-AF65-F5344CB8AC3E}">
        <p14:creationId xmlns:p14="http://schemas.microsoft.com/office/powerpoint/2010/main" val="1709540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319E3A8-B16C-0919-F3DE-2FAEDDB9E33D}"/>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3F9621B4-A397-DA1D-D02C-F1BBBF10C01F}"/>
              </a:ext>
            </a:extLst>
          </p:cNvPr>
          <p:cNvSpPr>
            <a:spLocks noGrp="1"/>
          </p:cNvSpPr>
          <p:nvPr>
            <p:ph type="sldNum" sz="quarter" idx="12"/>
          </p:nvPr>
        </p:nvSpPr>
        <p:spPr/>
        <p:txBody>
          <a:bodyPr/>
          <a:lstStyle/>
          <a:p>
            <a:fld id="{8A7A6979-0714-4377-B894-6BE4C2D6E202}" type="slidenum">
              <a:rPr lang="en-US" smtClean="0"/>
              <a:pPr/>
              <a:t>12</a:t>
            </a:fld>
            <a:endParaRPr lang="en-US" dirty="0"/>
          </a:p>
        </p:txBody>
      </p:sp>
      <p:sp>
        <p:nvSpPr>
          <p:cNvPr id="7" name="Title 6">
            <a:extLst>
              <a:ext uri="{FF2B5EF4-FFF2-40B4-BE49-F238E27FC236}">
                <a16:creationId xmlns:a16="http://schemas.microsoft.com/office/drawing/2014/main" id="{56EB631B-41C4-919E-C990-EE96233AB137}"/>
              </a:ext>
            </a:extLst>
          </p:cNvPr>
          <p:cNvSpPr>
            <a:spLocks noGrp="1"/>
          </p:cNvSpPr>
          <p:nvPr>
            <p:ph type="ctrTitle"/>
          </p:nvPr>
        </p:nvSpPr>
        <p:spPr>
          <a:xfrm>
            <a:off x="2043076" y="313292"/>
            <a:ext cx="9173564" cy="886397"/>
          </a:xfrm>
        </p:spPr>
        <p:txBody>
          <a:bodyPr/>
          <a:lstStyle/>
          <a:p>
            <a:r>
              <a:rPr lang="en-US" dirty="0"/>
              <a:t>How do we move from event logs to process models?</a:t>
            </a:r>
          </a:p>
        </p:txBody>
      </p:sp>
      <p:pic>
        <p:nvPicPr>
          <p:cNvPr id="9" name="Picture 8">
            <a:extLst>
              <a:ext uri="{FF2B5EF4-FFF2-40B4-BE49-F238E27FC236}">
                <a16:creationId xmlns:a16="http://schemas.microsoft.com/office/drawing/2014/main" id="{B13A12F7-E6D0-B066-166F-7FA2549D12F6}"/>
              </a:ext>
            </a:extLst>
          </p:cNvPr>
          <p:cNvPicPr>
            <a:picLocks noChangeAspect="1"/>
          </p:cNvPicPr>
          <p:nvPr/>
        </p:nvPicPr>
        <p:blipFill>
          <a:blip r:embed="rId2"/>
          <a:srcRect t="1" r="74785" b="9980"/>
          <a:stretch>
            <a:fillRect/>
          </a:stretch>
        </p:blipFill>
        <p:spPr>
          <a:xfrm>
            <a:off x="2473882" y="998791"/>
            <a:ext cx="1382894" cy="2378596"/>
          </a:xfrm>
          <a:prstGeom prst="rect">
            <a:avLst/>
          </a:prstGeom>
        </p:spPr>
      </p:pic>
      <p:pic>
        <p:nvPicPr>
          <p:cNvPr id="11" name="Picture 10">
            <a:extLst>
              <a:ext uri="{FF2B5EF4-FFF2-40B4-BE49-F238E27FC236}">
                <a16:creationId xmlns:a16="http://schemas.microsoft.com/office/drawing/2014/main" id="{DF3B3114-68DA-CE76-8D9F-864539F54A12}"/>
              </a:ext>
            </a:extLst>
          </p:cNvPr>
          <p:cNvPicPr>
            <a:picLocks noChangeAspect="1"/>
          </p:cNvPicPr>
          <p:nvPr/>
        </p:nvPicPr>
        <p:blipFill>
          <a:blip r:embed="rId3"/>
          <a:srcRect r="70129" b="9448"/>
          <a:stretch>
            <a:fillRect/>
          </a:stretch>
        </p:blipFill>
        <p:spPr>
          <a:xfrm>
            <a:off x="1333584" y="3659630"/>
            <a:ext cx="2342123" cy="2378597"/>
          </a:xfrm>
          <a:prstGeom prst="rect">
            <a:avLst/>
          </a:prstGeom>
        </p:spPr>
      </p:pic>
      <p:sp>
        <p:nvSpPr>
          <p:cNvPr id="12" name="TextBox 11">
            <a:extLst>
              <a:ext uri="{FF2B5EF4-FFF2-40B4-BE49-F238E27FC236}">
                <a16:creationId xmlns:a16="http://schemas.microsoft.com/office/drawing/2014/main" id="{E99628AE-96CE-898D-9D15-74BBBC246F74}"/>
              </a:ext>
            </a:extLst>
          </p:cNvPr>
          <p:cNvSpPr txBox="1"/>
          <p:nvPr/>
        </p:nvSpPr>
        <p:spPr>
          <a:xfrm>
            <a:off x="2382700" y="3266532"/>
            <a:ext cx="1326023" cy="369332"/>
          </a:xfrm>
          <a:prstGeom prst="rect">
            <a:avLst/>
          </a:prstGeom>
          <a:noFill/>
        </p:spPr>
        <p:txBody>
          <a:bodyPr wrap="square" rtlCol="0">
            <a:spAutoFit/>
          </a:bodyPr>
          <a:lstStyle/>
          <a:p>
            <a:r>
              <a:rPr lang="en-US" dirty="0"/>
              <a:t> Step 1	</a:t>
            </a:r>
          </a:p>
        </p:txBody>
      </p:sp>
      <p:sp>
        <p:nvSpPr>
          <p:cNvPr id="24" name="Rectangle 23">
            <a:extLst>
              <a:ext uri="{FF2B5EF4-FFF2-40B4-BE49-F238E27FC236}">
                <a16:creationId xmlns:a16="http://schemas.microsoft.com/office/drawing/2014/main" id="{1943FF70-482B-DB2B-A467-789AFB7DE686}"/>
              </a:ext>
            </a:extLst>
          </p:cNvPr>
          <p:cNvSpPr/>
          <p:nvPr/>
        </p:nvSpPr>
        <p:spPr>
          <a:xfrm>
            <a:off x="9450616" y="2718311"/>
            <a:ext cx="1779447" cy="3380456"/>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1DE0E58-C05C-A833-1043-9F941503B81E}"/>
              </a:ext>
            </a:extLst>
          </p:cNvPr>
          <p:cNvGrpSpPr/>
          <p:nvPr/>
        </p:nvGrpSpPr>
        <p:grpSpPr>
          <a:xfrm>
            <a:off x="9913932" y="3389537"/>
            <a:ext cx="1143325" cy="2254791"/>
            <a:chOff x="11098767" y="1932604"/>
            <a:chExt cx="908045" cy="1904736"/>
          </a:xfrm>
        </p:grpSpPr>
        <p:sp>
          <p:nvSpPr>
            <p:cNvPr id="3" name="Rectangle 2">
              <a:extLst>
                <a:ext uri="{FF2B5EF4-FFF2-40B4-BE49-F238E27FC236}">
                  <a16:creationId xmlns:a16="http://schemas.microsoft.com/office/drawing/2014/main" id="{36031C5E-4976-B929-1294-5293DFF87347}"/>
                </a:ext>
              </a:extLst>
            </p:cNvPr>
            <p:cNvSpPr/>
            <p:nvPr/>
          </p:nvSpPr>
          <p:spPr>
            <a:xfrm>
              <a:off x="11393162" y="1932604"/>
              <a:ext cx="314325" cy="266700"/>
            </a:xfrm>
            <a:prstGeom prst="rect">
              <a:avLst/>
            </a:prstGeom>
            <a:solidFill>
              <a:schemeClr val="bg2">
                <a:lumMod val="75000"/>
              </a:schemeClr>
            </a:solidFill>
            <a:ln w="63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accent4"/>
                  </a:solidFill>
                </a:rPr>
                <a:t>A</a:t>
              </a:r>
            </a:p>
          </p:txBody>
        </p:sp>
        <p:sp>
          <p:nvSpPr>
            <p:cNvPr id="4" name="Rectangle 3">
              <a:extLst>
                <a:ext uri="{FF2B5EF4-FFF2-40B4-BE49-F238E27FC236}">
                  <a16:creationId xmlns:a16="http://schemas.microsoft.com/office/drawing/2014/main" id="{07FFF043-B939-79B8-5B23-BB01AA926489}"/>
                </a:ext>
              </a:extLst>
            </p:cNvPr>
            <p:cNvSpPr/>
            <p:nvPr/>
          </p:nvSpPr>
          <p:spPr>
            <a:xfrm>
              <a:off x="11098767" y="2421868"/>
              <a:ext cx="314325" cy="266700"/>
            </a:xfrm>
            <a:prstGeom prst="rect">
              <a:avLst/>
            </a:prstGeom>
            <a:solidFill>
              <a:schemeClr val="bg2">
                <a:lumMod val="75000"/>
              </a:schemeClr>
            </a:solidFill>
            <a:ln w="63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a:solidFill>
                    <a:schemeClr val="accent4"/>
                  </a:solidFill>
                </a:rPr>
                <a:t>B</a:t>
              </a:r>
            </a:p>
          </p:txBody>
        </p:sp>
        <p:sp>
          <p:nvSpPr>
            <p:cNvPr id="8" name="Rectangle 7">
              <a:extLst>
                <a:ext uri="{FF2B5EF4-FFF2-40B4-BE49-F238E27FC236}">
                  <a16:creationId xmlns:a16="http://schemas.microsoft.com/office/drawing/2014/main" id="{703EDEE2-C347-D2D2-AC43-239CDB343D14}"/>
                </a:ext>
              </a:extLst>
            </p:cNvPr>
            <p:cNvSpPr/>
            <p:nvPr/>
          </p:nvSpPr>
          <p:spPr>
            <a:xfrm>
              <a:off x="11692487" y="2424515"/>
              <a:ext cx="314325" cy="266700"/>
            </a:xfrm>
            <a:prstGeom prst="rect">
              <a:avLst/>
            </a:prstGeom>
            <a:solidFill>
              <a:schemeClr val="bg2">
                <a:lumMod val="75000"/>
              </a:schemeClr>
            </a:solidFill>
            <a:ln w="63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a:solidFill>
                    <a:schemeClr val="accent4"/>
                  </a:solidFill>
                </a:rPr>
                <a:t>C</a:t>
              </a:r>
            </a:p>
          </p:txBody>
        </p:sp>
        <p:sp>
          <p:nvSpPr>
            <p:cNvPr id="10" name="Rectangle 9">
              <a:extLst>
                <a:ext uri="{FF2B5EF4-FFF2-40B4-BE49-F238E27FC236}">
                  <a16:creationId xmlns:a16="http://schemas.microsoft.com/office/drawing/2014/main" id="{E072AA63-2245-6814-F1C9-1F9C3CA1FE08}"/>
                </a:ext>
              </a:extLst>
            </p:cNvPr>
            <p:cNvSpPr/>
            <p:nvPr/>
          </p:nvSpPr>
          <p:spPr>
            <a:xfrm>
              <a:off x="11369145" y="2988531"/>
              <a:ext cx="314325" cy="266700"/>
            </a:xfrm>
            <a:prstGeom prst="rect">
              <a:avLst/>
            </a:prstGeom>
            <a:solidFill>
              <a:schemeClr val="bg2">
                <a:lumMod val="75000"/>
              </a:schemeClr>
            </a:solidFill>
            <a:ln w="63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a:solidFill>
                    <a:schemeClr val="accent4"/>
                  </a:solidFill>
                </a:rPr>
                <a:t>D</a:t>
              </a:r>
            </a:p>
          </p:txBody>
        </p:sp>
        <p:sp>
          <p:nvSpPr>
            <p:cNvPr id="15" name="Rectangle 14">
              <a:extLst>
                <a:ext uri="{FF2B5EF4-FFF2-40B4-BE49-F238E27FC236}">
                  <a16:creationId xmlns:a16="http://schemas.microsoft.com/office/drawing/2014/main" id="{FCF5DE0C-738F-BB5D-0C44-AE9D0B467A15}"/>
                </a:ext>
              </a:extLst>
            </p:cNvPr>
            <p:cNvSpPr/>
            <p:nvPr/>
          </p:nvSpPr>
          <p:spPr>
            <a:xfrm>
              <a:off x="11370409" y="3570640"/>
              <a:ext cx="314325" cy="266700"/>
            </a:xfrm>
            <a:prstGeom prst="rect">
              <a:avLst/>
            </a:prstGeom>
            <a:solidFill>
              <a:schemeClr val="bg2">
                <a:lumMod val="75000"/>
              </a:schemeClr>
            </a:solidFill>
            <a:ln w="63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a:solidFill>
                    <a:schemeClr val="accent4"/>
                  </a:solidFill>
                </a:rPr>
                <a:t>E</a:t>
              </a:r>
            </a:p>
          </p:txBody>
        </p:sp>
        <p:cxnSp>
          <p:nvCxnSpPr>
            <p:cNvPr id="16" name="Straight Arrow Connector 15">
              <a:extLst>
                <a:ext uri="{FF2B5EF4-FFF2-40B4-BE49-F238E27FC236}">
                  <a16:creationId xmlns:a16="http://schemas.microsoft.com/office/drawing/2014/main" id="{EA04ED07-18FB-AD6E-1B31-A0535E299C4A}"/>
                </a:ext>
              </a:extLst>
            </p:cNvPr>
            <p:cNvCxnSpPr>
              <a:cxnSpLocks/>
              <a:stCxn id="3" idx="2"/>
              <a:endCxn id="4" idx="0"/>
            </p:cNvCxnSpPr>
            <p:nvPr/>
          </p:nvCxnSpPr>
          <p:spPr>
            <a:xfrm flipH="1">
              <a:off x="11255930" y="2199304"/>
              <a:ext cx="294395" cy="2225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F7BEE530-14A6-70AD-99C9-F10503C83097}"/>
                </a:ext>
              </a:extLst>
            </p:cNvPr>
            <p:cNvCxnSpPr>
              <a:cxnSpLocks/>
              <a:stCxn id="8" idx="2"/>
              <a:endCxn id="10" idx="0"/>
            </p:cNvCxnSpPr>
            <p:nvPr/>
          </p:nvCxnSpPr>
          <p:spPr>
            <a:xfrm flipH="1">
              <a:off x="11526308" y="2691215"/>
              <a:ext cx="323342" cy="29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E4C4F48-47F3-DA1A-867D-1D33F6C666FB}"/>
                </a:ext>
              </a:extLst>
            </p:cNvPr>
            <p:cNvCxnSpPr>
              <a:cxnSpLocks/>
              <a:stCxn id="10" idx="2"/>
              <a:endCxn id="15" idx="0"/>
            </p:cNvCxnSpPr>
            <p:nvPr/>
          </p:nvCxnSpPr>
          <p:spPr>
            <a:xfrm>
              <a:off x="11526308" y="3255231"/>
              <a:ext cx="1264" cy="3154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1F847314-22B9-92A7-E6BB-520B108EA0DC}"/>
                </a:ext>
              </a:extLst>
            </p:cNvPr>
            <p:cNvCxnSpPr>
              <a:stCxn id="3" idx="2"/>
              <a:endCxn id="8" idx="0"/>
            </p:cNvCxnSpPr>
            <p:nvPr/>
          </p:nvCxnSpPr>
          <p:spPr>
            <a:xfrm>
              <a:off x="11550325" y="2199304"/>
              <a:ext cx="299325" cy="2252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1236E9ED-2FC9-A345-987F-45EA98FF7FED}"/>
                </a:ext>
              </a:extLst>
            </p:cNvPr>
            <p:cNvCxnSpPr>
              <a:stCxn id="4" idx="2"/>
              <a:endCxn id="10" idx="0"/>
            </p:cNvCxnSpPr>
            <p:nvPr/>
          </p:nvCxnSpPr>
          <p:spPr>
            <a:xfrm>
              <a:off x="11255930" y="2688568"/>
              <a:ext cx="270378" cy="2999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47B6711A-AB7C-AB93-26D2-8BCBDEE4C249}"/>
                </a:ext>
              </a:extLst>
            </p:cNvPr>
            <p:cNvCxnSpPr>
              <a:cxnSpLocks/>
            </p:cNvCxnSpPr>
            <p:nvPr/>
          </p:nvCxnSpPr>
          <p:spPr>
            <a:xfrm>
              <a:off x="11413092" y="2529091"/>
              <a:ext cx="279395" cy="26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D46A7DAA-852A-E95C-8717-038A2D02D019}"/>
                </a:ext>
              </a:extLst>
            </p:cNvPr>
            <p:cNvCxnSpPr>
              <a:cxnSpLocks/>
            </p:cNvCxnSpPr>
            <p:nvPr/>
          </p:nvCxnSpPr>
          <p:spPr>
            <a:xfrm flipH="1" flipV="1">
              <a:off x="11404383" y="2590054"/>
              <a:ext cx="279395" cy="26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nector: Curved 22">
              <a:extLst>
                <a:ext uri="{FF2B5EF4-FFF2-40B4-BE49-F238E27FC236}">
                  <a16:creationId xmlns:a16="http://schemas.microsoft.com/office/drawing/2014/main" id="{4BECDA3D-43BC-FCD0-6075-9B83476B64B5}"/>
                </a:ext>
              </a:extLst>
            </p:cNvPr>
            <p:cNvCxnSpPr>
              <a:stCxn id="10" idx="2"/>
              <a:endCxn id="10" idx="3"/>
            </p:cNvCxnSpPr>
            <p:nvPr/>
          </p:nvCxnSpPr>
          <p:spPr>
            <a:xfrm rot="5400000" flipH="1" flipV="1">
              <a:off x="11538214" y="3109975"/>
              <a:ext cx="133350" cy="157162"/>
            </a:xfrm>
            <a:prstGeom prst="curvedConnector4">
              <a:avLst>
                <a:gd name="adj1" fmla="val -171429"/>
                <a:gd name="adj2" fmla="val 245455"/>
              </a:avLst>
            </a:prstGeom>
            <a:ln>
              <a:tailEnd type="triangle"/>
            </a:ln>
          </p:spPr>
          <p:style>
            <a:lnRef idx="1">
              <a:schemeClr val="dk1"/>
            </a:lnRef>
            <a:fillRef idx="0">
              <a:schemeClr val="dk1"/>
            </a:fillRef>
            <a:effectRef idx="0">
              <a:schemeClr val="dk1"/>
            </a:effectRef>
            <a:fontRef idx="minor">
              <a:schemeClr val="tx1"/>
            </a:fontRef>
          </p:style>
        </p:cxnSp>
      </p:grpSp>
      <p:pic>
        <p:nvPicPr>
          <p:cNvPr id="26" name="Picture 25">
            <a:extLst>
              <a:ext uri="{FF2B5EF4-FFF2-40B4-BE49-F238E27FC236}">
                <a16:creationId xmlns:a16="http://schemas.microsoft.com/office/drawing/2014/main" id="{1D38B294-1D01-0A15-C7B6-3FBD01ABF534}"/>
              </a:ext>
            </a:extLst>
          </p:cNvPr>
          <p:cNvPicPr>
            <a:picLocks noChangeAspect="1"/>
          </p:cNvPicPr>
          <p:nvPr/>
        </p:nvPicPr>
        <p:blipFill>
          <a:blip r:embed="rId2"/>
          <a:srcRect l="60405" t="1" b="9980"/>
          <a:stretch>
            <a:fillRect/>
          </a:stretch>
        </p:blipFill>
        <p:spPr>
          <a:xfrm>
            <a:off x="6200364" y="1013179"/>
            <a:ext cx="2171538" cy="2378596"/>
          </a:xfrm>
          <a:prstGeom prst="rect">
            <a:avLst/>
          </a:prstGeom>
        </p:spPr>
      </p:pic>
      <p:pic>
        <p:nvPicPr>
          <p:cNvPr id="27" name="Picture 26">
            <a:extLst>
              <a:ext uri="{FF2B5EF4-FFF2-40B4-BE49-F238E27FC236}">
                <a16:creationId xmlns:a16="http://schemas.microsoft.com/office/drawing/2014/main" id="{B247F63F-0228-BF59-3390-7F3A0C36D267}"/>
              </a:ext>
            </a:extLst>
          </p:cNvPr>
          <p:cNvPicPr>
            <a:picLocks noChangeAspect="1"/>
          </p:cNvPicPr>
          <p:nvPr/>
        </p:nvPicPr>
        <p:blipFill>
          <a:blip r:embed="rId2"/>
          <a:srcRect l="26811" t="1" r="40744" b="13276"/>
          <a:stretch>
            <a:fillRect/>
          </a:stretch>
        </p:blipFill>
        <p:spPr>
          <a:xfrm>
            <a:off x="4049294" y="1013179"/>
            <a:ext cx="1779447" cy="2291507"/>
          </a:xfrm>
          <a:prstGeom prst="rect">
            <a:avLst/>
          </a:prstGeom>
        </p:spPr>
      </p:pic>
      <p:sp>
        <p:nvSpPr>
          <p:cNvPr id="29" name="TextBox 28">
            <a:extLst>
              <a:ext uri="{FF2B5EF4-FFF2-40B4-BE49-F238E27FC236}">
                <a16:creationId xmlns:a16="http://schemas.microsoft.com/office/drawing/2014/main" id="{BD6A937C-6FE6-51E4-6737-F792A8BA5A84}"/>
              </a:ext>
            </a:extLst>
          </p:cNvPr>
          <p:cNvSpPr txBox="1"/>
          <p:nvPr/>
        </p:nvSpPr>
        <p:spPr>
          <a:xfrm>
            <a:off x="4068457" y="3304686"/>
            <a:ext cx="935064" cy="369332"/>
          </a:xfrm>
          <a:prstGeom prst="rect">
            <a:avLst/>
          </a:prstGeom>
          <a:noFill/>
        </p:spPr>
        <p:txBody>
          <a:bodyPr wrap="square">
            <a:spAutoFit/>
          </a:bodyPr>
          <a:lstStyle/>
          <a:p>
            <a:r>
              <a:rPr lang="en-US" dirty="0"/>
              <a:t>Step 2</a:t>
            </a:r>
          </a:p>
        </p:txBody>
      </p:sp>
      <p:sp>
        <p:nvSpPr>
          <p:cNvPr id="30" name="TextBox 29">
            <a:extLst>
              <a:ext uri="{FF2B5EF4-FFF2-40B4-BE49-F238E27FC236}">
                <a16:creationId xmlns:a16="http://schemas.microsoft.com/office/drawing/2014/main" id="{8FDE2A99-8E91-4224-8386-B5F46F612C02}"/>
              </a:ext>
            </a:extLst>
          </p:cNvPr>
          <p:cNvSpPr txBox="1"/>
          <p:nvPr/>
        </p:nvSpPr>
        <p:spPr>
          <a:xfrm>
            <a:off x="6195200" y="3310858"/>
            <a:ext cx="935064" cy="369332"/>
          </a:xfrm>
          <a:prstGeom prst="rect">
            <a:avLst/>
          </a:prstGeom>
          <a:noFill/>
        </p:spPr>
        <p:txBody>
          <a:bodyPr wrap="square">
            <a:spAutoFit/>
          </a:bodyPr>
          <a:lstStyle/>
          <a:p>
            <a:r>
              <a:rPr lang="en-US" dirty="0"/>
              <a:t>Step 3</a:t>
            </a:r>
          </a:p>
        </p:txBody>
      </p:sp>
      <p:pic>
        <p:nvPicPr>
          <p:cNvPr id="31" name="Picture 30">
            <a:extLst>
              <a:ext uri="{FF2B5EF4-FFF2-40B4-BE49-F238E27FC236}">
                <a16:creationId xmlns:a16="http://schemas.microsoft.com/office/drawing/2014/main" id="{6B81EA0A-0376-A390-9B5C-9AF9641CC150}"/>
              </a:ext>
            </a:extLst>
          </p:cNvPr>
          <p:cNvPicPr>
            <a:picLocks noChangeAspect="1"/>
          </p:cNvPicPr>
          <p:nvPr/>
        </p:nvPicPr>
        <p:blipFill>
          <a:blip r:embed="rId3"/>
          <a:srcRect l="29529" r="36159" b="9448"/>
          <a:stretch>
            <a:fillRect/>
          </a:stretch>
        </p:blipFill>
        <p:spPr>
          <a:xfrm>
            <a:off x="4027494" y="3683819"/>
            <a:ext cx="2690262" cy="2378597"/>
          </a:xfrm>
          <a:prstGeom prst="rect">
            <a:avLst/>
          </a:prstGeom>
        </p:spPr>
      </p:pic>
      <p:pic>
        <p:nvPicPr>
          <p:cNvPr id="32" name="Picture 31">
            <a:extLst>
              <a:ext uri="{FF2B5EF4-FFF2-40B4-BE49-F238E27FC236}">
                <a16:creationId xmlns:a16="http://schemas.microsoft.com/office/drawing/2014/main" id="{76174510-9366-BE81-D159-BD6DE012D4A4}"/>
              </a:ext>
            </a:extLst>
          </p:cNvPr>
          <p:cNvPicPr>
            <a:picLocks noChangeAspect="1"/>
          </p:cNvPicPr>
          <p:nvPr/>
        </p:nvPicPr>
        <p:blipFill>
          <a:blip r:embed="rId3"/>
          <a:srcRect l="63033" b="9448"/>
          <a:stretch>
            <a:fillRect/>
          </a:stretch>
        </p:blipFill>
        <p:spPr>
          <a:xfrm>
            <a:off x="6842778" y="3727883"/>
            <a:ext cx="2898448" cy="2378597"/>
          </a:xfrm>
          <a:prstGeom prst="rect">
            <a:avLst/>
          </a:prstGeom>
        </p:spPr>
      </p:pic>
      <p:sp>
        <p:nvSpPr>
          <p:cNvPr id="34" name="TextBox 33">
            <a:extLst>
              <a:ext uri="{FF2B5EF4-FFF2-40B4-BE49-F238E27FC236}">
                <a16:creationId xmlns:a16="http://schemas.microsoft.com/office/drawing/2014/main" id="{31D6E6DA-7E4D-F8AF-2443-5FACB4734F4D}"/>
              </a:ext>
            </a:extLst>
          </p:cNvPr>
          <p:cNvSpPr txBox="1"/>
          <p:nvPr/>
        </p:nvSpPr>
        <p:spPr>
          <a:xfrm>
            <a:off x="4012956" y="5963422"/>
            <a:ext cx="899202" cy="369332"/>
          </a:xfrm>
          <a:prstGeom prst="rect">
            <a:avLst/>
          </a:prstGeom>
          <a:noFill/>
        </p:spPr>
        <p:txBody>
          <a:bodyPr wrap="square">
            <a:spAutoFit/>
          </a:bodyPr>
          <a:lstStyle/>
          <a:p>
            <a:r>
              <a:rPr lang="en-US" dirty="0"/>
              <a:t>Step 5</a:t>
            </a:r>
          </a:p>
        </p:txBody>
      </p:sp>
      <p:sp>
        <p:nvSpPr>
          <p:cNvPr id="36" name="TextBox 35">
            <a:extLst>
              <a:ext uri="{FF2B5EF4-FFF2-40B4-BE49-F238E27FC236}">
                <a16:creationId xmlns:a16="http://schemas.microsoft.com/office/drawing/2014/main" id="{E2B66945-03C0-096E-649F-71F5656D81AA}"/>
              </a:ext>
            </a:extLst>
          </p:cNvPr>
          <p:cNvSpPr txBox="1"/>
          <p:nvPr/>
        </p:nvSpPr>
        <p:spPr>
          <a:xfrm>
            <a:off x="6867232" y="5979729"/>
            <a:ext cx="1021891" cy="369332"/>
          </a:xfrm>
          <a:prstGeom prst="rect">
            <a:avLst/>
          </a:prstGeom>
          <a:noFill/>
        </p:spPr>
        <p:txBody>
          <a:bodyPr wrap="square">
            <a:spAutoFit/>
          </a:bodyPr>
          <a:lstStyle/>
          <a:p>
            <a:r>
              <a:rPr lang="en-US" dirty="0"/>
              <a:t>Step 6</a:t>
            </a:r>
          </a:p>
        </p:txBody>
      </p:sp>
      <p:sp>
        <p:nvSpPr>
          <p:cNvPr id="37" name="TextBox 36">
            <a:extLst>
              <a:ext uri="{FF2B5EF4-FFF2-40B4-BE49-F238E27FC236}">
                <a16:creationId xmlns:a16="http://schemas.microsoft.com/office/drawing/2014/main" id="{8E54158C-8933-A7FD-B7C0-11297686BD0B}"/>
              </a:ext>
            </a:extLst>
          </p:cNvPr>
          <p:cNvSpPr txBox="1"/>
          <p:nvPr/>
        </p:nvSpPr>
        <p:spPr>
          <a:xfrm>
            <a:off x="1294634" y="5948776"/>
            <a:ext cx="899202" cy="369332"/>
          </a:xfrm>
          <a:prstGeom prst="rect">
            <a:avLst/>
          </a:prstGeom>
          <a:noFill/>
        </p:spPr>
        <p:txBody>
          <a:bodyPr wrap="square">
            <a:spAutoFit/>
          </a:bodyPr>
          <a:lstStyle/>
          <a:p>
            <a:r>
              <a:rPr lang="en-US" dirty="0"/>
              <a:t>Step 4</a:t>
            </a:r>
          </a:p>
        </p:txBody>
      </p:sp>
      <p:sp>
        <p:nvSpPr>
          <p:cNvPr id="14" name="TextBox 13">
            <a:extLst>
              <a:ext uri="{FF2B5EF4-FFF2-40B4-BE49-F238E27FC236}">
                <a16:creationId xmlns:a16="http://schemas.microsoft.com/office/drawing/2014/main" id="{7349EA19-2252-2FC8-592E-506F09F401A8}"/>
              </a:ext>
            </a:extLst>
          </p:cNvPr>
          <p:cNvSpPr txBox="1"/>
          <p:nvPr/>
        </p:nvSpPr>
        <p:spPr>
          <a:xfrm>
            <a:off x="9258098" y="1117872"/>
            <a:ext cx="2489703" cy="1846659"/>
          </a:xfrm>
          <a:prstGeom prst="rect">
            <a:avLst/>
          </a:prstGeom>
          <a:solidFill>
            <a:schemeClr val="accent4"/>
          </a:solidFill>
        </p:spPr>
        <p:txBody>
          <a:bodyPr wrap="square" rtlCol="0">
            <a:spAutoFit/>
          </a:bodyPr>
          <a:lstStyle/>
          <a:p>
            <a:r>
              <a:rPr lang="en-US" b="1" u="sng" dirty="0"/>
              <a:t>Algorithms</a:t>
            </a:r>
          </a:p>
          <a:p>
            <a:pPr marL="285750" indent="-285750">
              <a:buFont typeface="Arial" panose="020B0604020202020204" pitchFamily="34" charset="0"/>
              <a:buChar char="•"/>
            </a:pPr>
            <a:r>
              <a:rPr lang="en-US" sz="1600" dirty="0"/>
              <a:t>Alpha algorithm</a:t>
            </a:r>
          </a:p>
          <a:p>
            <a:pPr marL="285750" indent="-285750">
              <a:buFont typeface="Arial" panose="020B0604020202020204" pitchFamily="34" charset="0"/>
              <a:buChar char="•"/>
            </a:pPr>
            <a:r>
              <a:rPr lang="en-US" sz="1600" dirty="0"/>
              <a:t>Fuzzy Miner</a:t>
            </a:r>
          </a:p>
          <a:p>
            <a:pPr marL="285750" indent="-285750">
              <a:buFont typeface="Arial" panose="020B0604020202020204" pitchFamily="34" charset="0"/>
              <a:buChar char="•"/>
            </a:pPr>
            <a:r>
              <a:rPr lang="en-US" sz="1600" dirty="0"/>
              <a:t>Heuristic mining</a:t>
            </a:r>
          </a:p>
          <a:p>
            <a:pPr marL="285750" indent="-285750">
              <a:buFont typeface="Arial" panose="020B0604020202020204" pitchFamily="34" charset="0"/>
              <a:buChar char="•"/>
            </a:pPr>
            <a:r>
              <a:rPr lang="en-US" sz="1600" dirty="0"/>
              <a:t>Genetic Process Mining</a:t>
            </a:r>
          </a:p>
          <a:p>
            <a:pPr marL="285750" indent="-285750">
              <a:buFont typeface="Arial" panose="020B0604020202020204" pitchFamily="34" charset="0"/>
              <a:buChar char="•"/>
            </a:pPr>
            <a:r>
              <a:rPr lang="en-US" sz="1600" dirty="0"/>
              <a:t>Region-based Mining</a:t>
            </a:r>
          </a:p>
          <a:p>
            <a:pPr marL="285750" indent="-285750">
              <a:buFont typeface="Arial" panose="020B0604020202020204" pitchFamily="34" charset="0"/>
              <a:buChar char="•"/>
            </a:pPr>
            <a:r>
              <a:rPr lang="en-US" sz="1600" dirty="0"/>
              <a:t>Inductive Mining</a:t>
            </a:r>
          </a:p>
        </p:txBody>
      </p:sp>
    </p:spTree>
    <p:extLst>
      <p:ext uri="{BB962C8B-B14F-4D97-AF65-F5344CB8AC3E}">
        <p14:creationId xmlns:p14="http://schemas.microsoft.com/office/powerpoint/2010/main" val="199136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P spid="30" grpId="0"/>
      <p:bldP spid="34"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A115F-1403-877D-20DA-5DD0BCFED4D2}"/>
            </a:ext>
          </a:extLst>
        </p:cNvPr>
        <p:cNvGrpSpPr/>
        <p:nvPr/>
      </p:nvGrpSpPr>
      <p:grpSpPr>
        <a:xfrm>
          <a:off x="0" y="0"/>
          <a:ext cx="0" cy="0"/>
          <a:chOff x="0" y="0"/>
          <a:chExt cx="0" cy="0"/>
        </a:xfrm>
      </p:grpSpPr>
      <p:pic>
        <p:nvPicPr>
          <p:cNvPr id="3078" name="Picture 6">
            <a:extLst>
              <a:ext uri="{FF2B5EF4-FFF2-40B4-BE49-F238E27FC236}">
                <a16:creationId xmlns:a16="http://schemas.microsoft.com/office/drawing/2014/main" id="{8A4B2E49-D3BB-11BC-A818-937615C87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160" y="1626889"/>
            <a:ext cx="5543550" cy="3219450"/>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827A492C-3BE6-B81B-78C3-0B2D3E8E8D6E}"/>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9308E151-49C8-A7B7-938F-47ED71240527}"/>
              </a:ext>
            </a:extLst>
          </p:cNvPr>
          <p:cNvSpPr>
            <a:spLocks noGrp="1"/>
          </p:cNvSpPr>
          <p:nvPr>
            <p:ph type="sldNum" sz="quarter" idx="12"/>
          </p:nvPr>
        </p:nvSpPr>
        <p:spPr/>
        <p:txBody>
          <a:bodyPr/>
          <a:lstStyle/>
          <a:p>
            <a:fld id="{8A7A6979-0714-4377-B894-6BE4C2D6E202}" type="slidenum">
              <a:rPr lang="en-US" smtClean="0"/>
              <a:pPr/>
              <a:t>13</a:t>
            </a:fld>
            <a:endParaRPr lang="en-US" dirty="0"/>
          </a:p>
        </p:txBody>
      </p:sp>
      <p:sp>
        <p:nvSpPr>
          <p:cNvPr id="7" name="Title 6">
            <a:extLst>
              <a:ext uri="{FF2B5EF4-FFF2-40B4-BE49-F238E27FC236}">
                <a16:creationId xmlns:a16="http://schemas.microsoft.com/office/drawing/2014/main" id="{AE5843B5-0D5C-9DBE-7496-EF05EEEC0D9D}"/>
              </a:ext>
            </a:extLst>
          </p:cNvPr>
          <p:cNvSpPr>
            <a:spLocks noGrp="1"/>
          </p:cNvSpPr>
          <p:nvPr>
            <p:ph type="ctrTitle"/>
          </p:nvPr>
        </p:nvSpPr>
        <p:spPr>
          <a:xfrm>
            <a:off x="2043076" y="313292"/>
            <a:ext cx="7988980" cy="443198"/>
          </a:xfrm>
        </p:spPr>
        <p:txBody>
          <a:bodyPr/>
          <a:lstStyle/>
          <a:p>
            <a:r>
              <a:rPr lang="en-US" dirty="0"/>
              <a:t>How does process mining help?</a:t>
            </a:r>
          </a:p>
        </p:txBody>
      </p:sp>
      <p:sp>
        <p:nvSpPr>
          <p:cNvPr id="2" name="TextBox 1">
            <a:extLst>
              <a:ext uri="{FF2B5EF4-FFF2-40B4-BE49-F238E27FC236}">
                <a16:creationId xmlns:a16="http://schemas.microsoft.com/office/drawing/2014/main" id="{E79B2692-F44E-D6F6-91D8-B6E1A2237919}"/>
              </a:ext>
            </a:extLst>
          </p:cNvPr>
          <p:cNvSpPr txBox="1"/>
          <p:nvPr/>
        </p:nvSpPr>
        <p:spPr>
          <a:xfrm>
            <a:off x="1757824" y="1017149"/>
            <a:ext cx="9559008" cy="590931"/>
          </a:xfrm>
          <a:prstGeom prst="rect">
            <a:avLst/>
          </a:prstGeom>
          <a:noFill/>
        </p:spPr>
        <p:txBody>
          <a:bodyPr wrap="square" rtlCol="0">
            <a:spAutoFit/>
          </a:bodyPr>
          <a:lstStyle/>
          <a:p>
            <a:pPr>
              <a:lnSpc>
                <a:spcPct val="90000"/>
              </a:lnSpc>
              <a:spcBef>
                <a:spcPts val="1000"/>
              </a:spcBef>
            </a:pPr>
            <a:r>
              <a:rPr lang="en-US" dirty="0"/>
              <a:t>After you upload data, process mining software will automatically discover your process just from the historical data</a:t>
            </a:r>
          </a:p>
        </p:txBody>
      </p:sp>
      <p:pic>
        <p:nvPicPr>
          <p:cNvPr id="3076" name="Picture 4">
            <a:extLst>
              <a:ext uri="{FF2B5EF4-FFF2-40B4-BE49-F238E27FC236}">
                <a16:creationId xmlns:a16="http://schemas.microsoft.com/office/drawing/2014/main" id="{A804FF1F-6114-30D0-4F65-5C08C578C6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21"/>
          <a:stretch>
            <a:fillRect/>
          </a:stretch>
        </p:blipFill>
        <p:spPr bwMode="auto">
          <a:xfrm>
            <a:off x="1439652" y="1895952"/>
            <a:ext cx="4656348" cy="430492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7BE05628-BA5B-7FAD-17DD-DB5C482F6E54}"/>
              </a:ext>
            </a:extLst>
          </p:cNvPr>
          <p:cNvCxnSpPr>
            <a:cxnSpLocks/>
          </p:cNvCxnSpPr>
          <p:nvPr/>
        </p:nvCxnSpPr>
        <p:spPr>
          <a:xfrm flipV="1">
            <a:off x="2652665" y="1482529"/>
            <a:ext cx="6784528" cy="3234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8D88F9-1FB5-2B0D-4908-46C3F0611E0F}"/>
              </a:ext>
            </a:extLst>
          </p:cNvPr>
          <p:cNvCxnSpPr/>
          <p:nvPr/>
        </p:nvCxnSpPr>
        <p:spPr>
          <a:xfrm flipV="1">
            <a:off x="2996697" y="4390933"/>
            <a:ext cx="6951442" cy="421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7EF118E-F4A7-3531-4920-DB22836F74EB}"/>
              </a:ext>
            </a:extLst>
          </p:cNvPr>
          <p:cNvCxnSpPr/>
          <p:nvPr/>
        </p:nvCxnSpPr>
        <p:spPr>
          <a:xfrm>
            <a:off x="3440317" y="2082297"/>
            <a:ext cx="814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82E2809-EC56-C911-7A7A-577F235036D4}"/>
              </a:ext>
            </a:extLst>
          </p:cNvPr>
          <p:cNvSpPr txBox="1"/>
          <p:nvPr/>
        </p:nvSpPr>
        <p:spPr>
          <a:xfrm>
            <a:off x="4255129" y="1928408"/>
            <a:ext cx="2809441" cy="307777"/>
          </a:xfrm>
          <a:prstGeom prst="rect">
            <a:avLst/>
          </a:prstGeom>
          <a:noFill/>
        </p:spPr>
        <p:txBody>
          <a:bodyPr wrap="square" rtlCol="0">
            <a:spAutoFit/>
          </a:bodyPr>
          <a:lstStyle/>
          <a:p>
            <a:r>
              <a:rPr lang="en-US" sz="1400" b="1" dirty="0"/>
              <a:t>This is the start of your process</a:t>
            </a:r>
          </a:p>
        </p:txBody>
      </p:sp>
      <p:sp>
        <p:nvSpPr>
          <p:cNvPr id="14" name="Rectangle 13">
            <a:extLst>
              <a:ext uri="{FF2B5EF4-FFF2-40B4-BE49-F238E27FC236}">
                <a16:creationId xmlns:a16="http://schemas.microsoft.com/office/drawing/2014/main" id="{2EF2E3EC-942A-5F12-1AEB-CA402BE9C373}"/>
              </a:ext>
            </a:extLst>
          </p:cNvPr>
          <p:cNvSpPr/>
          <p:nvPr/>
        </p:nvSpPr>
        <p:spPr>
          <a:xfrm>
            <a:off x="9234535" y="2353901"/>
            <a:ext cx="1517813" cy="832919"/>
          </a:xfrm>
          <a:prstGeom prst="rect">
            <a:avLst/>
          </a:prstGeom>
          <a:noFill/>
          <a:ln w="571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DAB8B30-A7A8-3CE3-8F23-C2D3EC75A56F}"/>
              </a:ext>
            </a:extLst>
          </p:cNvPr>
          <p:cNvSpPr txBox="1"/>
          <p:nvPr/>
        </p:nvSpPr>
        <p:spPr>
          <a:xfrm>
            <a:off x="10803500" y="2791914"/>
            <a:ext cx="1517814" cy="307777"/>
          </a:xfrm>
          <a:prstGeom prst="rect">
            <a:avLst/>
          </a:prstGeom>
          <a:noFill/>
        </p:spPr>
        <p:txBody>
          <a:bodyPr wrap="square" rtlCol="0">
            <a:spAutoFit/>
          </a:bodyPr>
          <a:lstStyle/>
          <a:p>
            <a:r>
              <a:rPr lang="en-US" sz="1400" b="1" dirty="0"/>
              <a:t>So many rework</a:t>
            </a:r>
          </a:p>
        </p:txBody>
      </p:sp>
    </p:spTree>
    <p:extLst>
      <p:ext uri="{BB962C8B-B14F-4D97-AF65-F5344CB8AC3E}">
        <p14:creationId xmlns:p14="http://schemas.microsoft.com/office/powerpoint/2010/main" val="4075624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D6217-6E84-B6DE-6FD7-F39C760A093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273A463-2B28-1638-6E97-BE977494F631}"/>
              </a:ext>
            </a:extLst>
          </p:cNvPr>
          <p:cNvSpPr/>
          <p:nvPr/>
        </p:nvSpPr>
        <p:spPr>
          <a:xfrm>
            <a:off x="166568" y="3645479"/>
            <a:ext cx="11950988" cy="2598483"/>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45E3561E-BBC9-73C0-C367-814DC2EE806C}"/>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7B9A0F4D-88B4-D606-F597-DCF392DFAF38}"/>
              </a:ext>
            </a:extLst>
          </p:cNvPr>
          <p:cNvSpPr>
            <a:spLocks noGrp="1"/>
          </p:cNvSpPr>
          <p:nvPr>
            <p:ph type="sldNum" sz="quarter" idx="12"/>
          </p:nvPr>
        </p:nvSpPr>
        <p:spPr/>
        <p:txBody>
          <a:bodyPr/>
          <a:lstStyle/>
          <a:p>
            <a:fld id="{8A7A6979-0714-4377-B894-6BE4C2D6E202}" type="slidenum">
              <a:rPr lang="en-US" smtClean="0"/>
              <a:pPr/>
              <a:t>14</a:t>
            </a:fld>
            <a:endParaRPr lang="en-US" dirty="0"/>
          </a:p>
        </p:txBody>
      </p:sp>
      <p:sp>
        <p:nvSpPr>
          <p:cNvPr id="7" name="Title 6">
            <a:extLst>
              <a:ext uri="{FF2B5EF4-FFF2-40B4-BE49-F238E27FC236}">
                <a16:creationId xmlns:a16="http://schemas.microsoft.com/office/drawing/2014/main" id="{36D11337-A5E7-B739-F595-92ED56A8A769}"/>
              </a:ext>
            </a:extLst>
          </p:cNvPr>
          <p:cNvSpPr>
            <a:spLocks noGrp="1"/>
          </p:cNvSpPr>
          <p:nvPr>
            <p:ph type="ctrTitle"/>
          </p:nvPr>
        </p:nvSpPr>
        <p:spPr>
          <a:xfrm>
            <a:off x="2043076" y="313292"/>
            <a:ext cx="7988980" cy="443198"/>
          </a:xfrm>
        </p:spPr>
        <p:txBody>
          <a:bodyPr/>
          <a:lstStyle/>
          <a:p>
            <a:r>
              <a:rPr lang="en-US" dirty="0"/>
              <a:t>How does process mining help?</a:t>
            </a:r>
          </a:p>
        </p:txBody>
      </p:sp>
      <p:pic>
        <p:nvPicPr>
          <p:cNvPr id="7174" name="Picture 6">
            <a:extLst>
              <a:ext uri="{FF2B5EF4-FFF2-40B4-BE49-F238E27FC236}">
                <a16:creationId xmlns:a16="http://schemas.microsoft.com/office/drawing/2014/main" id="{1A02CD31-BA54-504B-D2F7-1DB43169D8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513"/>
          <a:stretch>
            <a:fillRect/>
          </a:stretch>
        </p:blipFill>
        <p:spPr bwMode="auto">
          <a:xfrm>
            <a:off x="2355894" y="3987111"/>
            <a:ext cx="4285547" cy="23321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38A8461-FFBC-76E8-3386-7CBEBAE889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40" t="9044" r="16889" b="2531"/>
          <a:stretch>
            <a:fillRect/>
          </a:stretch>
        </p:blipFill>
        <p:spPr bwMode="auto">
          <a:xfrm>
            <a:off x="5557773" y="1347137"/>
            <a:ext cx="3444017" cy="24691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C539419-0E32-7794-A19B-33AD721E7850}"/>
              </a:ext>
            </a:extLst>
          </p:cNvPr>
          <p:cNvSpPr txBox="1"/>
          <p:nvPr/>
        </p:nvSpPr>
        <p:spPr>
          <a:xfrm>
            <a:off x="5557773" y="995264"/>
            <a:ext cx="2950736" cy="341632"/>
          </a:xfrm>
          <a:prstGeom prst="rect">
            <a:avLst/>
          </a:prstGeom>
          <a:noFill/>
          <a:ln>
            <a:solidFill>
              <a:schemeClr val="accent1"/>
            </a:solidFill>
          </a:ln>
        </p:spPr>
        <p:txBody>
          <a:bodyPr wrap="square">
            <a:spAutoFit/>
          </a:bodyPr>
          <a:lstStyle/>
          <a:p>
            <a:pPr>
              <a:lnSpc>
                <a:spcPct val="90000"/>
              </a:lnSpc>
              <a:spcBef>
                <a:spcPts val="1000"/>
              </a:spcBef>
            </a:pPr>
            <a:r>
              <a:rPr lang="en-US" dirty="0">
                <a:solidFill>
                  <a:schemeClr val="accent1">
                    <a:lumMod val="75000"/>
                  </a:schemeClr>
                </a:solidFill>
              </a:rPr>
              <a:t>Filter based on performance</a:t>
            </a:r>
          </a:p>
        </p:txBody>
      </p:sp>
      <p:pic>
        <p:nvPicPr>
          <p:cNvPr id="10" name="Picture 2">
            <a:extLst>
              <a:ext uri="{FF2B5EF4-FFF2-40B4-BE49-F238E27FC236}">
                <a16:creationId xmlns:a16="http://schemas.microsoft.com/office/drawing/2014/main" id="{FBD78BAF-19E1-EC25-AD74-42275B27F6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110" b="16601"/>
          <a:stretch>
            <a:fillRect/>
          </a:stretch>
        </p:blipFill>
        <p:spPr bwMode="auto">
          <a:xfrm>
            <a:off x="384878" y="1325015"/>
            <a:ext cx="4951644" cy="20630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10C5438-5EBB-A607-1D6B-9F236A755DED}"/>
              </a:ext>
            </a:extLst>
          </p:cNvPr>
          <p:cNvSpPr txBox="1"/>
          <p:nvPr/>
        </p:nvSpPr>
        <p:spPr>
          <a:xfrm>
            <a:off x="1142834" y="3729716"/>
            <a:ext cx="2598346" cy="341632"/>
          </a:xfrm>
          <a:prstGeom prst="rect">
            <a:avLst/>
          </a:prstGeom>
          <a:solidFill>
            <a:schemeClr val="accent4"/>
          </a:solidFill>
          <a:ln>
            <a:solidFill>
              <a:schemeClr val="accent1"/>
            </a:solidFill>
          </a:ln>
        </p:spPr>
        <p:txBody>
          <a:bodyPr wrap="square" rtlCol="0">
            <a:spAutoFit/>
          </a:bodyPr>
          <a:lstStyle/>
          <a:p>
            <a:pPr>
              <a:lnSpc>
                <a:spcPct val="90000"/>
              </a:lnSpc>
              <a:spcBef>
                <a:spcPts val="1000"/>
              </a:spcBef>
            </a:pPr>
            <a:r>
              <a:rPr lang="en-US" dirty="0">
                <a:solidFill>
                  <a:schemeClr val="accent1">
                    <a:lumMod val="75000"/>
                  </a:schemeClr>
                </a:solidFill>
              </a:rPr>
              <a:t>Visualize bottlenecks</a:t>
            </a:r>
          </a:p>
        </p:txBody>
      </p:sp>
      <p:sp>
        <p:nvSpPr>
          <p:cNvPr id="11" name="TextBox 10">
            <a:extLst>
              <a:ext uri="{FF2B5EF4-FFF2-40B4-BE49-F238E27FC236}">
                <a16:creationId xmlns:a16="http://schemas.microsoft.com/office/drawing/2014/main" id="{4622D9F7-9C60-FC08-5A58-AC7C81341C22}"/>
              </a:ext>
            </a:extLst>
          </p:cNvPr>
          <p:cNvSpPr txBox="1"/>
          <p:nvPr/>
        </p:nvSpPr>
        <p:spPr>
          <a:xfrm>
            <a:off x="9499271" y="951818"/>
            <a:ext cx="2598346" cy="341632"/>
          </a:xfrm>
          <a:prstGeom prst="rect">
            <a:avLst/>
          </a:prstGeom>
          <a:solidFill>
            <a:schemeClr val="accent4"/>
          </a:solidFill>
          <a:ln>
            <a:solidFill>
              <a:schemeClr val="accent1"/>
            </a:solidFill>
          </a:ln>
        </p:spPr>
        <p:txBody>
          <a:bodyPr wrap="square" rtlCol="0">
            <a:spAutoFit/>
          </a:bodyPr>
          <a:lstStyle/>
          <a:p>
            <a:pPr>
              <a:lnSpc>
                <a:spcPct val="90000"/>
              </a:lnSpc>
              <a:spcBef>
                <a:spcPts val="1000"/>
              </a:spcBef>
            </a:pPr>
            <a:r>
              <a:rPr lang="en-US" dirty="0">
                <a:solidFill>
                  <a:schemeClr val="accent1">
                    <a:lumMod val="75000"/>
                  </a:schemeClr>
                </a:solidFill>
              </a:rPr>
              <a:t>Animate the Process</a:t>
            </a:r>
          </a:p>
        </p:txBody>
      </p:sp>
      <p:sp>
        <p:nvSpPr>
          <p:cNvPr id="9" name="TextBox 8">
            <a:extLst>
              <a:ext uri="{FF2B5EF4-FFF2-40B4-BE49-F238E27FC236}">
                <a16:creationId xmlns:a16="http://schemas.microsoft.com/office/drawing/2014/main" id="{1BFCA879-96EF-830B-6B9F-71170B0863FD}"/>
              </a:ext>
            </a:extLst>
          </p:cNvPr>
          <p:cNvSpPr txBox="1"/>
          <p:nvPr/>
        </p:nvSpPr>
        <p:spPr>
          <a:xfrm>
            <a:off x="359461" y="964360"/>
            <a:ext cx="5002479" cy="341632"/>
          </a:xfrm>
          <a:prstGeom prst="rect">
            <a:avLst/>
          </a:prstGeom>
          <a:solidFill>
            <a:schemeClr val="accent4"/>
          </a:solidFill>
          <a:ln>
            <a:solidFill>
              <a:schemeClr val="accent1"/>
            </a:solidFill>
          </a:ln>
        </p:spPr>
        <p:txBody>
          <a:bodyPr wrap="square" rtlCol="0">
            <a:spAutoFit/>
          </a:bodyPr>
          <a:lstStyle/>
          <a:p>
            <a:pPr>
              <a:lnSpc>
                <a:spcPct val="90000"/>
              </a:lnSpc>
              <a:spcBef>
                <a:spcPts val="1000"/>
              </a:spcBef>
            </a:pPr>
            <a:r>
              <a:rPr lang="en-US" dirty="0">
                <a:solidFill>
                  <a:schemeClr val="accent1">
                    <a:lumMod val="75000"/>
                  </a:schemeClr>
                </a:solidFill>
              </a:rPr>
              <a:t>Select the variants </a:t>
            </a:r>
          </a:p>
        </p:txBody>
      </p:sp>
      <p:pic>
        <p:nvPicPr>
          <p:cNvPr id="12" name="animate process">
            <a:hlinkClick r:id="" action="ppaction://media"/>
            <a:extLst>
              <a:ext uri="{FF2B5EF4-FFF2-40B4-BE49-F238E27FC236}">
                <a16:creationId xmlns:a16="http://schemas.microsoft.com/office/drawing/2014/main" id="{7CECEB8A-D3AC-DCB6-9342-E723E754BD6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001790" y="1803820"/>
            <a:ext cx="3115766" cy="3983459"/>
          </a:xfrm>
          <a:prstGeom prst="rect">
            <a:avLst/>
          </a:prstGeom>
        </p:spPr>
      </p:pic>
    </p:spTree>
    <p:extLst>
      <p:ext uri="{BB962C8B-B14F-4D97-AF65-F5344CB8AC3E}">
        <p14:creationId xmlns:p14="http://schemas.microsoft.com/office/powerpoint/2010/main" val="207349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FDE78-288D-3D16-06D6-4DDACE6B8A8F}"/>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B3504A80-830E-C630-C31E-95298A583703}"/>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6163EC36-0E92-B74C-863A-CC11A9873A6D}"/>
              </a:ext>
            </a:extLst>
          </p:cNvPr>
          <p:cNvSpPr>
            <a:spLocks noGrp="1"/>
          </p:cNvSpPr>
          <p:nvPr>
            <p:ph type="sldNum" sz="quarter" idx="12"/>
          </p:nvPr>
        </p:nvSpPr>
        <p:spPr/>
        <p:txBody>
          <a:bodyPr/>
          <a:lstStyle/>
          <a:p>
            <a:fld id="{8A7A6979-0714-4377-B894-6BE4C2D6E202}" type="slidenum">
              <a:rPr lang="en-US" smtClean="0"/>
              <a:pPr/>
              <a:t>15</a:t>
            </a:fld>
            <a:endParaRPr lang="en-US" dirty="0"/>
          </a:p>
        </p:txBody>
      </p:sp>
      <p:sp>
        <p:nvSpPr>
          <p:cNvPr id="7" name="Title 6">
            <a:extLst>
              <a:ext uri="{FF2B5EF4-FFF2-40B4-BE49-F238E27FC236}">
                <a16:creationId xmlns:a16="http://schemas.microsoft.com/office/drawing/2014/main" id="{CCBB761D-1025-07BB-015B-5D261B4216D8}"/>
              </a:ext>
            </a:extLst>
          </p:cNvPr>
          <p:cNvSpPr>
            <a:spLocks noGrp="1"/>
          </p:cNvSpPr>
          <p:nvPr>
            <p:ph type="ctrTitle"/>
          </p:nvPr>
        </p:nvSpPr>
        <p:spPr>
          <a:xfrm>
            <a:off x="2043076" y="313292"/>
            <a:ext cx="7988980" cy="443198"/>
          </a:xfrm>
        </p:spPr>
        <p:txBody>
          <a:bodyPr/>
          <a:lstStyle/>
          <a:p>
            <a:r>
              <a:rPr lang="en-US" dirty="0"/>
              <a:t>How does process mining help?</a:t>
            </a:r>
          </a:p>
        </p:txBody>
      </p:sp>
      <p:sp>
        <p:nvSpPr>
          <p:cNvPr id="11" name="TextBox 10">
            <a:extLst>
              <a:ext uri="{FF2B5EF4-FFF2-40B4-BE49-F238E27FC236}">
                <a16:creationId xmlns:a16="http://schemas.microsoft.com/office/drawing/2014/main" id="{559CDC45-7571-C550-8427-696554B1D802}"/>
              </a:ext>
            </a:extLst>
          </p:cNvPr>
          <p:cNvSpPr txBox="1"/>
          <p:nvPr/>
        </p:nvSpPr>
        <p:spPr>
          <a:xfrm>
            <a:off x="1446031" y="1450552"/>
            <a:ext cx="5925813" cy="4091376"/>
          </a:xfrm>
          <a:prstGeom prst="rect">
            <a:avLst/>
          </a:prstGeom>
          <a:noFill/>
        </p:spPr>
        <p:txBody>
          <a:bodyPr wrap="square" rtlCol="0">
            <a:spAutoFit/>
          </a:bodyPr>
          <a:lstStyle/>
          <a:p>
            <a:pPr marL="228600" indent="-228600">
              <a:lnSpc>
                <a:spcPct val="90000"/>
              </a:lnSpc>
              <a:spcBef>
                <a:spcPts val="1000"/>
              </a:spcBef>
              <a:buFont typeface="Wingdings" pitchFamily="2" charset="2"/>
              <a:buChar char="§"/>
            </a:pPr>
            <a:r>
              <a:rPr lang="en-US" dirty="0"/>
              <a:t>Not only data also processes matter</a:t>
            </a:r>
          </a:p>
          <a:p>
            <a:pPr marL="228600" indent="-228600">
              <a:lnSpc>
                <a:spcPct val="90000"/>
              </a:lnSpc>
              <a:spcBef>
                <a:spcPts val="1000"/>
              </a:spcBef>
              <a:buFont typeface="Wingdings" pitchFamily="2" charset="2"/>
              <a:buChar char="§"/>
            </a:pPr>
            <a:endParaRPr lang="en-US" dirty="0"/>
          </a:p>
          <a:p>
            <a:pPr marL="228600" indent="-228600">
              <a:lnSpc>
                <a:spcPct val="90000"/>
              </a:lnSpc>
              <a:spcBef>
                <a:spcPts val="1000"/>
              </a:spcBef>
              <a:spcAft>
                <a:spcPts val="300"/>
              </a:spcAft>
              <a:buFont typeface="Wingdings" pitchFamily="2" charset="2"/>
              <a:buChar char="§"/>
            </a:pPr>
            <a:r>
              <a:rPr lang="en-US" dirty="0"/>
              <a:t>What is the process people (customer, student, patient,..) follow?</a:t>
            </a:r>
          </a:p>
          <a:p>
            <a:pPr marL="228600" indent="-228600">
              <a:lnSpc>
                <a:spcPct val="90000"/>
              </a:lnSpc>
              <a:spcBef>
                <a:spcPts val="1000"/>
              </a:spcBef>
              <a:spcAft>
                <a:spcPts val="300"/>
              </a:spcAft>
              <a:buFont typeface="Wingdings" pitchFamily="2" charset="2"/>
              <a:buChar char="§"/>
            </a:pPr>
            <a:r>
              <a:rPr lang="en-US" dirty="0"/>
              <a:t>Where are the bottlenecks?</a:t>
            </a:r>
          </a:p>
          <a:p>
            <a:pPr marL="228600" indent="-228600">
              <a:lnSpc>
                <a:spcPct val="90000"/>
              </a:lnSpc>
              <a:spcBef>
                <a:spcPts val="1000"/>
              </a:spcBef>
              <a:spcAft>
                <a:spcPts val="300"/>
              </a:spcAft>
              <a:buFont typeface="Wingdings" pitchFamily="2" charset="2"/>
              <a:buChar char="§"/>
            </a:pPr>
            <a:r>
              <a:rPr lang="en-US" dirty="0"/>
              <a:t>Where do people/machines deviate from the reference process?</a:t>
            </a:r>
          </a:p>
          <a:p>
            <a:pPr marL="228600" indent="-228600">
              <a:lnSpc>
                <a:spcPct val="90000"/>
              </a:lnSpc>
              <a:spcBef>
                <a:spcPts val="1000"/>
              </a:spcBef>
              <a:spcAft>
                <a:spcPts val="300"/>
              </a:spcAft>
              <a:buFont typeface="Wingdings" pitchFamily="2" charset="2"/>
              <a:buChar char="§"/>
            </a:pPr>
            <a:r>
              <a:rPr lang="en-US" dirty="0"/>
              <a:t>Where is the waste?</a:t>
            </a:r>
          </a:p>
          <a:p>
            <a:pPr marL="228600" indent="-228600">
              <a:lnSpc>
                <a:spcPct val="90000"/>
              </a:lnSpc>
              <a:spcBef>
                <a:spcPts val="1000"/>
              </a:spcBef>
              <a:spcAft>
                <a:spcPts val="300"/>
              </a:spcAft>
              <a:buFont typeface="Wingdings" pitchFamily="2" charset="2"/>
              <a:buChar char="§"/>
            </a:pPr>
            <a:r>
              <a:rPr lang="en-US" dirty="0"/>
              <a:t>What factors are influencing a bottleneck?</a:t>
            </a:r>
          </a:p>
          <a:p>
            <a:pPr marL="228600" indent="-228600">
              <a:lnSpc>
                <a:spcPct val="90000"/>
              </a:lnSpc>
              <a:spcBef>
                <a:spcPts val="1000"/>
              </a:spcBef>
              <a:spcAft>
                <a:spcPts val="300"/>
              </a:spcAft>
              <a:buFont typeface="Wingdings" pitchFamily="2" charset="2"/>
              <a:buChar char="§"/>
            </a:pPr>
            <a:r>
              <a:rPr lang="en-US" dirty="0"/>
              <a:t>Can we predict problems? (any delay, deviation, etc.)</a:t>
            </a:r>
          </a:p>
          <a:p>
            <a:pPr marL="228600" indent="-228600">
              <a:lnSpc>
                <a:spcPct val="90000"/>
              </a:lnSpc>
              <a:spcBef>
                <a:spcPts val="1000"/>
              </a:spcBef>
              <a:spcAft>
                <a:spcPts val="300"/>
              </a:spcAft>
              <a:buFont typeface="Wingdings" pitchFamily="2" charset="2"/>
              <a:buChar char="§"/>
            </a:pPr>
            <a:r>
              <a:rPr lang="en-US" dirty="0"/>
              <a:t>How to redesign the process/organization?</a:t>
            </a:r>
          </a:p>
        </p:txBody>
      </p:sp>
      <p:pic>
        <p:nvPicPr>
          <p:cNvPr id="38" name="Picture 37">
            <a:extLst>
              <a:ext uri="{FF2B5EF4-FFF2-40B4-BE49-F238E27FC236}">
                <a16:creationId xmlns:a16="http://schemas.microsoft.com/office/drawing/2014/main" id="{8504ACC7-2B9A-F4E9-C557-FDAC5C1C789A}"/>
              </a:ext>
            </a:extLst>
          </p:cNvPr>
          <p:cNvPicPr>
            <a:picLocks noChangeAspect="1"/>
          </p:cNvPicPr>
          <p:nvPr/>
        </p:nvPicPr>
        <p:blipFill>
          <a:blip r:embed="rId2"/>
          <a:srcRect l="18570" r="2" b="2"/>
          <a:stretch>
            <a:fillRect/>
          </a:stretch>
        </p:blipFill>
        <p:spPr>
          <a:xfrm>
            <a:off x="7256155" y="1668927"/>
            <a:ext cx="4744333" cy="3738521"/>
          </a:xfrm>
          <a:prstGeom prst="rect">
            <a:avLst/>
          </a:prstGeom>
          <a:noFill/>
          <a:ln>
            <a:noFill/>
          </a:ln>
          <a:effectLst>
            <a:softEdge rad="112500"/>
          </a:effectLst>
        </p:spPr>
      </p:pic>
    </p:spTree>
    <p:extLst>
      <p:ext uri="{BB962C8B-B14F-4D97-AF65-F5344CB8AC3E}">
        <p14:creationId xmlns:p14="http://schemas.microsoft.com/office/powerpoint/2010/main" val="3485141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48500-8DC8-F07F-3543-D59EFD323F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12046A-891F-1C07-025F-5A23B9888E6D}"/>
              </a:ext>
            </a:extLst>
          </p:cNvPr>
          <p:cNvSpPr>
            <a:spLocks noGrp="1"/>
          </p:cNvSpPr>
          <p:nvPr>
            <p:ph type="ctrTitle"/>
          </p:nvPr>
        </p:nvSpPr>
        <p:spPr/>
        <p:txBody>
          <a:bodyPr/>
          <a:lstStyle/>
          <a:p>
            <a:r>
              <a:rPr lang="en-US" dirty="0"/>
              <a:t>Part 2</a:t>
            </a:r>
          </a:p>
        </p:txBody>
      </p:sp>
      <p:sp>
        <p:nvSpPr>
          <p:cNvPr id="3" name="Subtitle 2">
            <a:extLst>
              <a:ext uri="{FF2B5EF4-FFF2-40B4-BE49-F238E27FC236}">
                <a16:creationId xmlns:a16="http://schemas.microsoft.com/office/drawing/2014/main" id="{6131536B-0383-C224-169A-2B360DB888C6}"/>
              </a:ext>
            </a:extLst>
          </p:cNvPr>
          <p:cNvSpPr>
            <a:spLocks noGrp="1"/>
          </p:cNvSpPr>
          <p:nvPr>
            <p:ph type="subTitle" idx="1"/>
          </p:nvPr>
        </p:nvSpPr>
        <p:spPr>
          <a:xfrm>
            <a:off x="2648276" y="2706475"/>
            <a:ext cx="6895463" cy="984885"/>
          </a:xfrm>
        </p:spPr>
        <p:txBody>
          <a:bodyPr/>
          <a:lstStyle/>
          <a:p>
            <a:r>
              <a:rPr lang="en-US" dirty="0"/>
              <a:t>Switching gears - transition from “as-is” to “to-be”? </a:t>
            </a:r>
          </a:p>
        </p:txBody>
      </p:sp>
      <p:sp>
        <p:nvSpPr>
          <p:cNvPr id="4" name="Text Placeholder 3">
            <a:extLst>
              <a:ext uri="{FF2B5EF4-FFF2-40B4-BE49-F238E27FC236}">
                <a16:creationId xmlns:a16="http://schemas.microsoft.com/office/drawing/2014/main" id="{9402CF56-F520-D602-0E0B-FE9F30D43FE1}"/>
              </a:ext>
            </a:extLst>
          </p:cNvPr>
          <p:cNvSpPr>
            <a:spLocks noGrp="1"/>
          </p:cNvSpPr>
          <p:nvPr>
            <p:ph type="body" sz="quarter" idx="14"/>
          </p:nvPr>
        </p:nvSpPr>
        <p:spPr>
          <a:xfrm>
            <a:off x="2865272" y="4372563"/>
            <a:ext cx="6678467" cy="1122744"/>
          </a:xfrm>
        </p:spPr>
        <p:txBody>
          <a:bodyPr/>
          <a:lstStyle/>
          <a:p>
            <a:endParaRPr lang="en-US"/>
          </a:p>
        </p:txBody>
      </p:sp>
      <p:sp>
        <p:nvSpPr>
          <p:cNvPr id="5" name="Date Placeholder 4">
            <a:extLst>
              <a:ext uri="{FF2B5EF4-FFF2-40B4-BE49-F238E27FC236}">
                <a16:creationId xmlns:a16="http://schemas.microsoft.com/office/drawing/2014/main" id="{027C0979-F45C-7C80-40C3-3A73E5D949E8}"/>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D0B27686-82E8-683D-0681-0E0C074C7821}"/>
              </a:ext>
            </a:extLst>
          </p:cNvPr>
          <p:cNvSpPr>
            <a:spLocks noGrp="1"/>
          </p:cNvSpPr>
          <p:nvPr>
            <p:ph type="sldNum" sz="quarter" idx="12"/>
          </p:nvPr>
        </p:nvSpPr>
        <p:spPr/>
        <p:txBody>
          <a:bodyPr/>
          <a:lstStyle/>
          <a:p>
            <a:fld id="{8A7A6979-0714-4377-B894-6BE4C2D6E202}" type="slidenum">
              <a:rPr lang="en-US" smtClean="0"/>
              <a:pPr/>
              <a:t>16</a:t>
            </a:fld>
            <a:endParaRPr lang="en-US" dirty="0"/>
          </a:p>
        </p:txBody>
      </p:sp>
    </p:spTree>
    <p:extLst>
      <p:ext uri="{BB962C8B-B14F-4D97-AF65-F5344CB8AC3E}">
        <p14:creationId xmlns:p14="http://schemas.microsoft.com/office/powerpoint/2010/main" val="1323548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B27B1-9BAB-43D7-6638-54476C006B71}"/>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353638D6-4234-6D00-5AC7-F146E3FAB503}"/>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581194CB-5494-9313-B0BB-2BF15A89266D}"/>
              </a:ext>
            </a:extLst>
          </p:cNvPr>
          <p:cNvSpPr>
            <a:spLocks noGrp="1"/>
          </p:cNvSpPr>
          <p:nvPr>
            <p:ph type="sldNum" sz="quarter" idx="12"/>
          </p:nvPr>
        </p:nvSpPr>
        <p:spPr/>
        <p:txBody>
          <a:bodyPr/>
          <a:lstStyle/>
          <a:p>
            <a:fld id="{8A7A6979-0714-4377-B894-6BE4C2D6E202}" type="slidenum">
              <a:rPr lang="en-US" smtClean="0"/>
              <a:pPr/>
              <a:t>17</a:t>
            </a:fld>
            <a:endParaRPr lang="en-US" dirty="0"/>
          </a:p>
        </p:txBody>
      </p:sp>
      <p:sp>
        <p:nvSpPr>
          <p:cNvPr id="7" name="Title 6">
            <a:extLst>
              <a:ext uri="{FF2B5EF4-FFF2-40B4-BE49-F238E27FC236}">
                <a16:creationId xmlns:a16="http://schemas.microsoft.com/office/drawing/2014/main" id="{8697DF5C-7994-E71F-1C71-26F8D4224B12}"/>
              </a:ext>
            </a:extLst>
          </p:cNvPr>
          <p:cNvSpPr>
            <a:spLocks noGrp="1"/>
          </p:cNvSpPr>
          <p:nvPr>
            <p:ph type="ctrTitle"/>
          </p:nvPr>
        </p:nvSpPr>
        <p:spPr/>
        <p:txBody>
          <a:bodyPr/>
          <a:lstStyle/>
          <a:p>
            <a:r>
              <a:rPr lang="en-US" dirty="0"/>
              <a:t>Process mining as a process calculator …</a:t>
            </a:r>
          </a:p>
        </p:txBody>
      </p:sp>
      <p:sp>
        <p:nvSpPr>
          <p:cNvPr id="11" name="TextBox 10">
            <a:extLst>
              <a:ext uri="{FF2B5EF4-FFF2-40B4-BE49-F238E27FC236}">
                <a16:creationId xmlns:a16="http://schemas.microsoft.com/office/drawing/2014/main" id="{9DD62624-83CA-6AB1-9675-173B89B4551D}"/>
              </a:ext>
            </a:extLst>
          </p:cNvPr>
          <p:cNvSpPr txBox="1"/>
          <p:nvPr/>
        </p:nvSpPr>
        <p:spPr>
          <a:xfrm>
            <a:off x="1789085" y="4360684"/>
            <a:ext cx="8957377" cy="1554272"/>
          </a:xfrm>
          <a:prstGeom prst="rect">
            <a:avLst/>
          </a:prstGeom>
          <a:noFill/>
        </p:spPr>
        <p:txBody>
          <a:bodyPr wrap="square">
            <a:spAutoFit/>
          </a:bodyPr>
          <a:lstStyle/>
          <a:p>
            <a:pPr marL="285750" indent="-285750">
              <a:spcAft>
                <a:spcPts val="300"/>
              </a:spcAft>
              <a:buFont typeface="Arial" panose="020B0604020202020204" pitchFamily="34" charset="0"/>
              <a:buChar char="•"/>
            </a:pPr>
            <a:r>
              <a:rPr lang="en-US" dirty="0"/>
              <a:t>Process mining uses data from real business processes instead of relying on interviews or observations.</a:t>
            </a:r>
          </a:p>
          <a:p>
            <a:pPr marL="285750" indent="-285750">
              <a:spcAft>
                <a:spcPts val="300"/>
              </a:spcAft>
              <a:buFont typeface="Arial" panose="020B0604020202020204" pitchFamily="34" charset="0"/>
              <a:buChar char="•"/>
            </a:pPr>
            <a:r>
              <a:rPr lang="en-US" dirty="0"/>
              <a:t>It complements improvement approaches such as Lean, Six Sigma, Business Process Management (BPM), and Theory of Constraints.</a:t>
            </a:r>
          </a:p>
          <a:p>
            <a:pPr marL="285750" indent="-285750">
              <a:spcAft>
                <a:spcPts val="300"/>
              </a:spcAft>
              <a:buFont typeface="Arial" panose="020B0604020202020204" pitchFamily="34" charset="0"/>
              <a:buChar char="•"/>
            </a:pPr>
            <a:r>
              <a:rPr lang="en-US" dirty="0"/>
              <a:t>It helps organizations detect problems more quickly and with greater accuracy.</a:t>
            </a:r>
          </a:p>
        </p:txBody>
      </p:sp>
      <p:pic>
        <p:nvPicPr>
          <p:cNvPr id="4" name="Picture 3">
            <a:extLst>
              <a:ext uri="{FF2B5EF4-FFF2-40B4-BE49-F238E27FC236}">
                <a16:creationId xmlns:a16="http://schemas.microsoft.com/office/drawing/2014/main" id="{749AE09A-0F25-A7DF-6881-1ABC723CD7E7}"/>
              </a:ext>
            </a:extLst>
          </p:cNvPr>
          <p:cNvPicPr>
            <a:picLocks noChangeAspect="1"/>
          </p:cNvPicPr>
          <p:nvPr/>
        </p:nvPicPr>
        <p:blipFill>
          <a:blip r:embed="rId2"/>
          <a:stretch>
            <a:fillRect/>
          </a:stretch>
        </p:blipFill>
        <p:spPr>
          <a:xfrm>
            <a:off x="3035508" y="1045029"/>
            <a:ext cx="5715367" cy="3117473"/>
          </a:xfrm>
          <a:prstGeom prst="rect">
            <a:avLst/>
          </a:prstGeom>
          <a:ln>
            <a:noFill/>
          </a:ln>
          <a:effectLst>
            <a:softEdge rad="112500"/>
          </a:effectLst>
        </p:spPr>
      </p:pic>
    </p:spTree>
    <p:extLst>
      <p:ext uri="{BB962C8B-B14F-4D97-AF65-F5344CB8AC3E}">
        <p14:creationId xmlns:p14="http://schemas.microsoft.com/office/powerpoint/2010/main" val="745194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7A6DC-0029-67F1-1753-49B2CF7FBBD7}"/>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50ABA30B-AD23-D488-8201-345BA30B5FB2}"/>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70054F36-A9C2-17CE-41C2-0FFE96B5941A}"/>
              </a:ext>
            </a:extLst>
          </p:cNvPr>
          <p:cNvSpPr>
            <a:spLocks noGrp="1"/>
          </p:cNvSpPr>
          <p:nvPr>
            <p:ph type="sldNum" sz="quarter" idx="12"/>
          </p:nvPr>
        </p:nvSpPr>
        <p:spPr/>
        <p:txBody>
          <a:bodyPr/>
          <a:lstStyle/>
          <a:p>
            <a:fld id="{8A7A6979-0714-4377-B894-6BE4C2D6E202}" type="slidenum">
              <a:rPr lang="en-US" smtClean="0"/>
              <a:pPr/>
              <a:t>18</a:t>
            </a:fld>
            <a:endParaRPr lang="en-US" dirty="0"/>
          </a:p>
        </p:txBody>
      </p:sp>
      <p:sp>
        <p:nvSpPr>
          <p:cNvPr id="7" name="Title 6">
            <a:extLst>
              <a:ext uri="{FF2B5EF4-FFF2-40B4-BE49-F238E27FC236}">
                <a16:creationId xmlns:a16="http://schemas.microsoft.com/office/drawing/2014/main" id="{B4C17748-1B19-15FB-A6E1-B0E6A66D440B}"/>
              </a:ext>
            </a:extLst>
          </p:cNvPr>
          <p:cNvSpPr>
            <a:spLocks noGrp="1"/>
          </p:cNvSpPr>
          <p:nvPr>
            <p:ph type="ctrTitle"/>
          </p:nvPr>
        </p:nvSpPr>
        <p:spPr/>
        <p:txBody>
          <a:bodyPr/>
          <a:lstStyle/>
          <a:p>
            <a:r>
              <a:rPr lang="en-US" dirty="0"/>
              <a:t>How can we move from “as-is”  to “to-be”?</a:t>
            </a:r>
          </a:p>
        </p:txBody>
      </p:sp>
      <p:sp>
        <p:nvSpPr>
          <p:cNvPr id="2" name="Rectangle 1">
            <a:extLst>
              <a:ext uri="{FF2B5EF4-FFF2-40B4-BE49-F238E27FC236}">
                <a16:creationId xmlns:a16="http://schemas.microsoft.com/office/drawing/2014/main" id="{161B5C1B-AB9F-C1EC-363F-E5B222BEBF10}"/>
              </a:ext>
            </a:extLst>
          </p:cNvPr>
          <p:cNvSpPr/>
          <p:nvPr/>
        </p:nvSpPr>
        <p:spPr>
          <a:xfrm>
            <a:off x="1964602" y="1176951"/>
            <a:ext cx="4771176" cy="1403288"/>
          </a:xfrm>
          <a:prstGeom prst="rect">
            <a:avLst/>
          </a:prstGeom>
          <a:noFill/>
          <a:ln w="38100">
            <a:solidFill>
              <a:schemeClr val="accent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919CC5A-A201-C7D2-1D07-8A0EC9C8E312}"/>
              </a:ext>
            </a:extLst>
          </p:cNvPr>
          <p:cNvSpPr txBox="1"/>
          <p:nvPr/>
        </p:nvSpPr>
        <p:spPr>
          <a:xfrm>
            <a:off x="1964602" y="1373849"/>
            <a:ext cx="7968439" cy="2608406"/>
          </a:xfrm>
          <a:prstGeom prst="rect">
            <a:avLst/>
          </a:prstGeom>
          <a:noFill/>
        </p:spPr>
        <p:txBody>
          <a:bodyPr wrap="square">
            <a:spAutoFit/>
          </a:bodyPr>
          <a:lstStyle/>
          <a:p>
            <a:pPr marL="285750" indent="-285750">
              <a:spcBef>
                <a:spcPts val="300"/>
              </a:spcBef>
              <a:spcAft>
                <a:spcPts val="600"/>
              </a:spcAft>
              <a:buFont typeface="Arial" panose="020B0604020202020204" pitchFamily="34" charset="0"/>
              <a:buChar char="•"/>
            </a:pPr>
            <a:r>
              <a:rPr lang="en-US" dirty="0"/>
              <a:t>Changing the location of the bottleneck</a:t>
            </a:r>
          </a:p>
          <a:p>
            <a:pPr marL="285750" indent="-285750">
              <a:lnSpc>
                <a:spcPct val="100000"/>
              </a:lnSpc>
              <a:spcBef>
                <a:spcPts val="300"/>
              </a:spcBef>
              <a:spcAft>
                <a:spcPts val="600"/>
              </a:spcAft>
              <a:buFont typeface="Arial" panose="020B0604020202020204" pitchFamily="34" charset="0"/>
              <a:buChar char="•"/>
            </a:pPr>
            <a:r>
              <a:rPr lang="en-US" dirty="0"/>
              <a:t>Balancing the workload among resources</a:t>
            </a:r>
          </a:p>
          <a:p>
            <a:pPr marL="285750" indent="-285750">
              <a:lnSpc>
                <a:spcPct val="100000"/>
              </a:lnSpc>
              <a:spcBef>
                <a:spcPts val="300"/>
              </a:spcBef>
              <a:spcAft>
                <a:spcPts val="600"/>
              </a:spcAft>
              <a:buFont typeface="Arial" panose="020B0604020202020204" pitchFamily="34" charset="0"/>
              <a:buChar char="•"/>
            </a:pPr>
            <a:r>
              <a:rPr lang="en-US" dirty="0"/>
              <a:t>Increasing bottleneck capacity</a:t>
            </a:r>
          </a:p>
          <a:p>
            <a:pPr marL="285750" indent="-285750">
              <a:lnSpc>
                <a:spcPct val="100000"/>
              </a:lnSpc>
              <a:spcBef>
                <a:spcPts val="300"/>
              </a:spcBef>
              <a:spcAft>
                <a:spcPts val="600"/>
              </a:spcAft>
              <a:buFont typeface="Arial" panose="020B0604020202020204" pitchFamily="34" charset="0"/>
              <a:buChar char="•"/>
            </a:pPr>
            <a:r>
              <a:rPr lang="en-US" dirty="0"/>
              <a:t>Reduce waiting </a:t>
            </a:r>
            <a:endParaRPr lang="en-US" altLang="en-US" dirty="0"/>
          </a:p>
          <a:p>
            <a:pPr marL="742950" lvl="1" indent="-285750">
              <a:spcBef>
                <a:spcPts val="300"/>
              </a:spcBef>
              <a:spcAft>
                <a:spcPts val="600"/>
              </a:spcAft>
              <a:buFont typeface="Arial" panose="020B0604020202020204" pitchFamily="34" charset="0"/>
              <a:buChar char="•"/>
            </a:pPr>
            <a:r>
              <a:rPr lang="en-US" dirty="0"/>
              <a:t>Control service process, e.g. standardize activities, reduce variation, improve quality</a:t>
            </a:r>
          </a:p>
          <a:p>
            <a:pPr marL="742950" lvl="1" indent="-285750">
              <a:spcBef>
                <a:spcPts val="300"/>
              </a:spcBef>
              <a:spcAft>
                <a:spcPts val="600"/>
              </a:spcAft>
              <a:buFont typeface="Arial" panose="020B0604020202020204" pitchFamily="34" charset="0"/>
              <a:buChar char="•"/>
            </a:pPr>
            <a:r>
              <a:rPr lang="en-US" dirty="0"/>
              <a:t>Pool resources</a:t>
            </a:r>
          </a:p>
        </p:txBody>
      </p:sp>
    </p:spTree>
    <p:extLst>
      <p:ext uri="{BB962C8B-B14F-4D97-AF65-F5344CB8AC3E}">
        <p14:creationId xmlns:p14="http://schemas.microsoft.com/office/powerpoint/2010/main" val="197338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014EC-6FEA-5AED-9F5F-B8A827088461}"/>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3FB8A051-D1E8-86E5-0110-00D50652922F}"/>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371A58CA-BDA7-1F12-EB63-6FB9F7ADFD46}"/>
              </a:ext>
            </a:extLst>
          </p:cNvPr>
          <p:cNvSpPr>
            <a:spLocks noGrp="1"/>
          </p:cNvSpPr>
          <p:nvPr>
            <p:ph type="sldNum" sz="quarter" idx="12"/>
          </p:nvPr>
        </p:nvSpPr>
        <p:spPr/>
        <p:txBody>
          <a:bodyPr/>
          <a:lstStyle/>
          <a:p>
            <a:fld id="{8A7A6979-0714-4377-B894-6BE4C2D6E202}" type="slidenum">
              <a:rPr lang="en-US" smtClean="0"/>
              <a:pPr/>
              <a:t>19</a:t>
            </a:fld>
            <a:endParaRPr lang="en-US" dirty="0"/>
          </a:p>
        </p:txBody>
      </p:sp>
      <p:sp>
        <p:nvSpPr>
          <p:cNvPr id="7" name="Title 6">
            <a:extLst>
              <a:ext uri="{FF2B5EF4-FFF2-40B4-BE49-F238E27FC236}">
                <a16:creationId xmlns:a16="http://schemas.microsoft.com/office/drawing/2014/main" id="{D2BC338F-624C-233C-EDBF-0185A435D9CE}"/>
              </a:ext>
            </a:extLst>
          </p:cNvPr>
          <p:cNvSpPr>
            <a:spLocks noGrp="1"/>
          </p:cNvSpPr>
          <p:nvPr>
            <p:ph type="ctrTitle"/>
          </p:nvPr>
        </p:nvSpPr>
        <p:spPr/>
        <p:txBody>
          <a:bodyPr/>
          <a:lstStyle/>
          <a:p>
            <a:r>
              <a:rPr lang="en-US" dirty="0"/>
              <a:t>Identify Bottleneck</a:t>
            </a:r>
          </a:p>
        </p:txBody>
      </p:sp>
      <p:sp>
        <p:nvSpPr>
          <p:cNvPr id="11" name="TextBox 10">
            <a:extLst>
              <a:ext uri="{FF2B5EF4-FFF2-40B4-BE49-F238E27FC236}">
                <a16:creationId xmlns:a16="http://schemas.microsoft.com/office/drawing/2014/main" id="{D0228E33-4042-152F-1FFF-CEA335DB06AF}"/>
              </a:ext>
            </a:extLst>
          </p:cNvPr>
          <p:cNvSpPr txBox="1"/>
          <p:nvPr/>
        </p:nvSpPr>
        <p:spPr>
          <a:xfrm>
            <a:off x="1801623" y="1122314"/>
            <a:ext cx="8782557" cy="2139047"/>
          </a:xfrm>
          <a:prstGeom prst="rect">
            <a:avLst/>
          </a:prstGeom>
          <a:noFill/>
        </p:spPr>
        <p:txBody>
          <a:bodyPr wrap="square">
            <a:spAutoFit/>
          </a:bodyPr>
          <a:lstStyle/>
          <a:p>
            <a:pPr marL="285750" indent="-285750" algn="l">
              <a:spcBef>
                <a:spcPts val="600"/>
              </a:spcBef>
              <a:buFont typeface="Arial" panose="020B0604020202020204" pitchFamily="34" charset="0"/>
              <a:buChar char="•"/>
            </a:pPr>
            <a:r>
              <a:rPr lang="en-US" dirty="0">
                <a:latin typeface="STIXMathJax_Main-Regular"/>
              </a:rPr>
              <a:t>T</a:t>
            </a:r>
            <a:r>
              <a:rPr lang="en-US" sz="1800" b="0" i="0" u="none" strike="noStrike" baseline="0" dirty="0">
                <a:latin typeface="STIXMathJax_Main-Regular"/>
              </a:rPr>
              <a:t>he overall process capacity is determined by the resource with the smallest capacity. </a:t>
            </a:r>
          </a:p>
          <a:p>
            <a:pPr algn="l">
              <a:spcBef>
                <a:spcPts val="600"/>
              </a:spcBef>
            </a:pPr>
            <a:r>
              <a:rPr lang="en-US" sz="1800" b="0" i="0" u="none" strike="noStrike" baseline="0" dirty="0">
                <a:latin typeface="STIXMathJax_Main-Regular"/>
              </a:rPr>
              <a:t>Bottleneck:</a:t>
            </a:r>
          </a:p>
          <a:p>
            <a:pPr marL="742950" lvl="1" indent="-285750">
              <a:spcBef>
                <a:spcPts val="600"/>
              </a:spcBef>
              <a:buFont typeface="Courier New" panose="02070309020205020404" pitchFamily="49" charset="0"/>
              <a:buChar char="o"/>
            </a:pPr>
            <a:r>
              <a:rPr lang="en-US" b="0" i="0" u="none" strike="noStrike" baseline="0" dirty="0">
                <a:latin typeface="STIXMathJax_Main-Regular"/>
              </a:rPr>
              <a:t>Stage with the smallest capacity, or the longest processing time.</a:t>
            </a:r>
          </a:p>
          <a:p>
            <a:pPr algn="l">
              <a:spcBef>
                <a:spcPts val="600"/>
              </a:spcBef>
            </a:pPr>
            <a:r>
              <a:rPr lang="en-US" sz="1800" b="0" i="0" u="none" strike="noStrike" baseline="0" dirty="0">
                <a:latin typeface="STIXMathJax_Main-Regular"/>
              </a:rPr>
              <a:t>Process capacity:</a:t>
            </a:r>
          </a:p>
          <a:p>
            <a:pPr marL="742950" lvl="1" indent="-285750">
              <a:spcBef>
                <a:spcPts val="600"/>
              </a:spcBef>
              <a:buFont typeface="Courier New" panose="02070309020205020404" pitchFamily="49" charset="0"/>
              <a:buChar char="o"/>
            </a:pPr>
            <a:r>
              <a:rPr lang="en-US" b="0" i="0" u="none" strike="noStrike" baseline="0" dirty="0">
                <a:latin typeface="STIXMathJax_Main-Regular"/>
              </a:rPr>
              <a:t>How much the process can produce in a given time </a:t>
            </a:r>
          </a:p>
          <a:p>
            <a:pPr marL="742950" lvl="1" indent="-285750">
              <a:spcBef>
                <a:spcPts val="600"/>
              </a:spcBef>
              <a:buFont typeface="Courier New" panose="02070309020205020404" pitchFamily="49" charset="0"/>
              <a:buChar char="o"/>
            </a:pPr>
            <a:r>
              <a:rPr lang="en-US" b="0" i="0" u="none" strike="noStrike" baseline="0" dirty="0">
                <a:latin typeface="STIXMathJax_Main-Regular"/>
              </a:rPr>
              <a:t>Determined by bottleneck capacity</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EE890DF-AE80-09EE-E5A8-E90273577EF5}"/>
                  </a:ext>
                </a:extLst>
              </p:cNvPr>
              <p:cNvSpPr txBox="1"/>
              <p:nvPr/>
            </p:nvSpPr>
            <p:spPr>
              <a:xfrm>
                <a:off x="2043076" y="3408815"/>
                <a:ext cx="7235955" cy="553998"/>
              </a:xfrm>
              <a:prstGeom prst="rect">
                <a:avLst/>
              </a:prstGeom>
              <a:solidFill>
                <a:schemeClr val="accent1">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b="0" i="0" smtClean="0">
                          <a:latin typeface="Cambria Math" panose="02040503050406030204" pitchFamily="18" charset="0"/>
                        </a:rPr>
                        <m:t>Process</m:t>
                      </m:r>
                      <m:r>
                        <m:rPr>
                          <m:nor/>
                        </m:rPr>
                        <a:rPr lang="en-US" b="0" i="0" smtClean="0">
                          <a:latin typeface="Cambria Math" panose="02040503050406030204" pitchFamily="18" charset="0"/>
                        </a:rPr>
                        <m:t> </m:t>
                      </m:r>
                      <m:r>
                        <m:rPr>
                          <m:nor/>
                        </m:rPr>
                        <a:rPr lang="en-US" b="0" i="0" smtClean="0">
                          <a:latin typeface="Cambria Math" panose="02040503050406030204" pitchFamily="18" charset="0"/>
                        </a:rPr>
                        <m:t>capacity</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d>
                            <m:dPr>
                              <m:begChr m:val="{"/>
                              <m:endChr m:val="}"/>
                              <m:ctrlPr>
                                <a:rPr lang="en-US" b="0" i="1" smtClean="0">
                                  <a:latin typeface="Cambria Math" panose="02040503050406030204" pitchFamily="18" charset="0"/>
                                </a:rPr>
                              </m:ctrlPr>
                            </m:dPr>
                            <m:e>
                              <m:r>
                                <m:rPr>
                                  <m:nor/>
                                </m:rPr>
                                <a:rPr lang="en-US" b="0" i="0" smtClean="0">
                                  <a:latin typeface="Cambria Math" panose="02040503050406030204" pitchFamily="18" charset="0"/>
                                </a:rPr>
                                <m:t>capacity</m:t>
                              </m:r>
                              <m:r>
                                <m:rPr>
                                  <m:nor/>
                                </m:rPr>
                                <a:rPr lang="en-US" b="0" i="0" smtClean="0">
                                  <a:latin typeface="Cambria Math" panose="02040503050406030204" pitchFamily="18" charset="0"/>
                                </a:rPr>
                                <m:t> </m:t>
                              </m:r>
                              <m:r>
                                <m:rPr>
                                  <m:nor/>
                                </m:rPr>
                                <a:rPr lang="en-US" b="0" i="0" smtClean="0">
                                  <a:latin typeface="Cambria Math" panose="02040503050406030204" pitchFamily="18" charset="0"/>
                                </a:rPr>
                                <m:t>of</m:t>
                              </m:r>
                              <m:r>
                                <m:rPr>
                                  <m:nor/>
                                </m:rPr>
                                <a:rPr lang="en-US" b="0" i="0" smtClean="0">
                                  <a:latin typeface="Cambria Math" panose="02040503050406030204" pitchFamily="18" charset="0"/>
                                </a:rPr>
                                <m:t> </m:t>
                              </m:r>
                              <m:r>
                                <m:rPr>
                                  <m:nor/>
                                </m:rPr>
                                <a:rPr lang="en-US" b="0" i="0" smtClean="0">
                                  <a:latin typeface="Cambria Math" panose="02040503050406030204" pitchFamily="18" charset="0"/>
                                </a:rPr>
                                <m:t>resource</m:t>
                              </m:r>
                              <m:r>
                                <m:rPr>
                                  <m:nor/>
                                </m:rPr>
                                <a:rPr lang="en-US" b="0" i="0" smtClean="0">
                                  <a:latin typeface="Cambria Math" panose="02040503050406030204" pitchFamily="18" charset="0"/>
                                </a:rPr>
                                <m:t> 1, …, </m:t>
                              </m:r>
                              <m:r>
                                <m:rPr>
                                  <m:nor/>
                                </m:rPr>
                                <a:rPr lang="en-US" b="0" i="0" smtClean="0">
                                  <a:latin typeface="Cambria Math" panose="02040503050406030204" pitchFamily="18" charset="0"/>
                                </a:rPr>
                                <m:t>capacity</m:t>
                              </m:r>
                              <m:r>
                                <m:rPr>
                                  <m:nor/>
                                </m:rPr>
                                <a:rPr lang="en-US" b="0" i="0" smtClean="0">
                                  <a:latin typeface="Cambria Math" panose="02040503050406030204" pitchFamily="18" charset="0"/>
                                </a:rPr>
                                <m:t> </m:t>
                              </m:r>
                              <m:r>
                                <m:rPr>
                                  <m:nor/>
                                </m:rPr>
                                <a:rPr lang="en-US" b="0" i="0" smtClean="0">
                                  <a:latin typeface="Cambria Math" panose="02040503050406030204" pitchFamily="18" charset="0"/>
                                </a:rPr>
                                <m:t>of</m:t>
                              </m:r>
                              <m:r>
                                <m:rPr>
                                  <m:nor/>
                                </m:rPr>
                                <a:rPr lang="en-US" b="0" i="0" smtClean="0">
                                  <a:latin typeface="Cambria Math" panose="02040503050406030204" pitchFamily="18" charset="0"/>
                                </a:rPr>
                                <m:t> </m:t>
                              </m:r>
                              <m:r>
                                <m:rPr>
                                  <m:nor/>
                                </m:rPr>
                                <a:rPr lang="en-US" b="0" i="0" smtClean="0">
                                  <a:latin typeface="Cambria Math" panose="02040503050406030204" pitchFamily="18" charset="0"/>
                                </a:rPr>
                                <m:t>resource</m:t>
                              </m:r>
                              <m:r>
                                <m:rPr>
                                  <m:nor/>
                                </m:rPr>
                                <a:rPr lang="en-US" b="0" i="0" smtClean="0">
                                  <a:latin typeface="Cambria Math" panose="02040503050406030204" pitchFamily="18" charset="0"/>
                                </a:rPr>
                                <m:t> </m:t>
                              </m:r>
                              <m:r>
                                <a:rPr lang="en-US" b="0" i="1" smtClean="0">
                                  <a:latin typeface="Cambria Math" panose="02040503050406030204" pitchFamily="18" charset="0"/>
                                </a:rPr>
                                <m:t>𝑛</m:t>
                              </m:r>
                            </m:e>
                          </m:d>
                        </m:e>
                      </m:func>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nor/>
                        </m:rPr>
                        <a:rPr lang="en-US" b="0" i="0" smtClean="0">
                          <a:latin typeface="Cambria Math" panose="02040503050406030204" pitchFamily="18" charset="0"/>
                        </a:rPr>
                        <m:t>=</m:t>
                      </m:r>
                      <m:r>
                        <m:rPr>
                          <m:nor/>
                        </m:rPr>
                        <a:rPr lang="en-US" b="0" i="0" smtClean="0">
                          <a:latin typeface="Cambria Math" panose="02040503050406030204" pitchFamily="18" charset="0"/>
                        </a:rPr>
                        <m:t>Bottleneck</m:t>
                      </m:r>
                      <m:r>
                        <m:rPr>
                          <m:nor/>
                        </m:rPr>
                        <a:rPr lang="en-US" b="0" i="0" smtClean="0">
                          <a:latin typeface="Cambria Math" panose="02040503050406030204" pitchFamily="18" charset="0"/>
                        </a:rPr>
                        <m:t> </m:t>
                      </m:r>
                      <m:r>
                        <m:rPr>
                          <m:nor/>
                        </m:rPr>
                        <a:rPr lang="en-US" b="0" i="0" smtClean="0">
                          <a:latin typeface="Cambria Math" panose="02040503050406030204" pitchFamily="18" charset="0"/>
                        </a:rPr>
                        <m:t>resource</m:t>
                      </m:r>
                      <m:r>
                        <m:rPr>
                          <m:nor/>
                        </m:rPr>
                        <a:rPr lang="en-US" b="0" i="0" smtClean="0">
                          <a:latin typeface="Cambria Math" panose="02040503050406030204" pitchFamily="18" charset="0"/>
                        </a:rPr>
                        <m:t> </m:t>
                      </m:r>
                      <m:r>
                        <m:rPr>
                          <m:nor/>
                        </m:rPr>
                        <a:rPr lang="en-US" b="0" i="0" smtClean="0">
                          <a:latin typeface="Cambria Math" panose="02040503050406030204" pitchFamily="18" charset="0"/>
                        </a:rPr>
                        <m:t>capacity</m:t>
                      </m:r>
                    </m:oMath>
                  </m:oMathPara>
                </a14:m>
                <a:endParaRPr lang="en-US" dirty="0"/>
              </a:p>
            </p:txBody>
          </p:sp>
        </mc:Choice>
        <mc:Fallback xmlns="">
          <p:sp>
            <p:nvSpPr>
              <p:cNvPr id="12" name="TextBox 11">
                <a:extLst>
                  <a:ext uri="{FF2B5EF4-FFF2-40B4-BE49-F238E27FC236}">
                    <a16:creationId xmlns:a16="http://schemas.microsoft.com/office/drawing/2014/main" id="{5EE890DF-AE80-09EE-E5A8-E90273577EF5}"/>
                  </a:ext>
                </a:extLst>
              </p:cNvPr>
              <p:cNvSpPr txBox="1">
                <a:spLocks noRot="1" noChangeAspect="1" noMove="1" noResize="1" noEditPoints="1" noAdjustHandles="1" noChangeArrowheads="1" noChangeShapeType="1" noTextEdit="1"/>
              </p:cNvSpPr>
              <p:nvPr/>
            </p:nvSpPr>
            <p:spPr>
              <a:xfrm>
                <a:off x="2043076" y="3408815"/>
                <a:ext cx="7235955" cy="553998"/>
              </a:xfrm>
              <a:prstGeom prst="rect">
                <a:avLst/>
              </a:prstGeom>
              <a:blipFill>
                <a:blip r:embed="rId2"/>
                <a:stretch>
                  <a:fillRect l="-62005" t="-1937363" r="-56108" b="-1452747"/>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7CFC56B7-1476-CD49-B389-7C4A676FF461}"/>
              </a:ext>
            </a:extLst>
          </p:cNvPr>
          <p:cNvSpPr txBox="1"/>
          <p:nvPr/>
        </p:nvSpPr>
        <p:spPr>
          <a:xfrm>
            <a:off x="1294727" y="6036194"/>
            <a:ext cx="6843502" cy="246221"/>
          </a:xfrm>
          <a:prstGeom prst="rect">
            <a:avLst/>
          </a:prstGeom>
          <a:noFill/>
        </p:spPr>
        <p:txBody>
          <a:bodyPr wrap="square" rtlCol="0">
            <a:spAutoFit/>
          </a:bodyPr>
          <a:lstStyle/>
          <a:p>
            <a:r>
              <a:rPr lang="en-US" sz="1000" dirty="0" err="1"/>
              <a:t>Cachon</a:t>
            </a:r>
            <a:r>
              <a:rPr lang="en-US" sz="1000" dirty="0"/>
              <a:t>, G., &amp; </a:t>
            </a:r>
            <a:r>
              <a:rPr lang="en-US" sz="1000" dirty="0" err="1"/>
              <a:t>Terwiesch</a:t>
            </a:r>
            <a:r>
              <a:rPr lang="en-US" sz="1000" dirty="0"/>
              <a:t>, C. (2008). </a:t>
            </a:r>
            <a:r>
              <a:rPr lang="en-US" sz="1000" i="1" dirty="0"/>
              <a:t>Matching supply with demand</a:t>
            </a:r>
            <a:r>
              <a:rPr lang="en-US" sz="1000" dirty="0"/>
              <a:t> (Vol. 20012). New York: McGraw-Hill Publishing.</a:t>
            </a:r>
          </a:p>
        </p:txBody>
      </p:sp>
      <p:pic>
        <p:nvPicPr>
          <p:cNvPr id="2" name="Picture 1">
            <a:extLst>
              <a:ext uri="{FF2B5EF4-FFF2-40B4-BE49-F238E27FC236}">
                <a16:creationId xmlns:a16="http://schemas.microsoft.com/office/drawing/2014/main" id="{6DA13469-7181-AF8D-AD6E-A10733498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494" y="4211831"/>
            <a:ext cx="5473489" cy="1726501"/>
          </a:xfrm>
          <a:prstGeom prst="rect">
            <a:avLst/>
          </a:prstGeom>
        </p:spPr>
      </p:pic>
      <p:sp>
        <p:nvSpPr>
          <p:cNvPr id="3" name="TextBox 2">
            <a:extLst>
              <a:ext uri="{FF2B5EF4-FFF2-40B4-BE49-F238E27FC236}">
                <a16:creationId xmlns:a16="http://schemas.microsoft.com/office/drawing/2014/main" id="{B881F150-95CF-0EC8-7729-0AE24B797A03}"/>
              </a:ext>
            </a:extLst>
          </p:cNvPr>
          <p:cNvSpPr txBox="1"/>
          <p:nvPr/>
        </p:nvSpPr>
        <p:spPr>
          <a:xfrm>
            <a:off x="8665749" y="4908208"/>
            <a:ext cx="1282390" cy="338554"/>
          </a:xfrm>
          <a:prstGeom prst="rect">
            <a:avLst/>
          </a:prstGeom>
          <a:noFill/>
        </p:spPr>
        <p:txBody>
          <a:bodyPr wrap="square" rtlCol="0">
            <a:spAutoFit/>
          </a:bodyPr>
          <a:lstStyle/>
          <a:p>
            <a:r>
              <a:rPr lang="en-US" sz="1600" dirty="0"/>
              <a:t>Output</a:t>
            </a:r>
          </a:p>
        </p:txBody>
      </p:sp>
      <p:sp>
        <p:nvSpPr>
          <p:cNvPr id="4" name="TextBox 3">
            <a:extLst>
              <a:ext uri="{FF2B5EF4-FFF2-40B4-BE49-F238E27FC236}">
                <a16:creationId xmlns:a16="http://schemas.microsoft.com/office/drawing/2014/main" id="{B6681C70-B598-8D00-E490-09E94A1B04D4}"/>
              </a:ext>
            </a:extLst>
          </p:cNvPr>
          <p:cNvSpPr txBox="1"/>
          <p:nvPr/>
        </p:nvSpPr>
        <p:spPr>
          <a:xfrm>
            <a:off x="1602666" y="4814837"/>
            <a:ext cx="1282390" cy="338554"/>
          </a:xfrm>
          <a:prstGeom prst="rect">
            <a:avLst/>
          </a:prstGeom>
          <a:noFill/>
        </p:spPr>
        <p:txBody>
          <a:bodyPr wrap="square" rtlCol="0">
            <a:spAutoFit/>
          </a:bodyPr>
          <a:lstStyle/>
          <a:p>
            <a:pPr algn="r"/>
            <a:r>
              <a:rPr lang="en-US" sz="1600" dirty="0"/>
              <a:t>Input</a:t>
            </a:r>
          </a:p>
        </p:txBody>
      </p:sp>
      <p:sp>
        <p:nvSpPr>
          <p:cNvPr id="8" name="TextBox 7">
            <a:extLst>
              <a:ext uri="{FF2B5EF4-FFF2-40B4-BE49-F238E27FC236}">
                <a16:creationId xmlns:a16="http://schemas.microsoft.com/office/drawing/2014/main" id="{17F57991-0D61-6328-7F9D-B96F5AB2E92F}"/>
              </a:ext>
            </a:extLst>
          </p:cNvPr>
          <p:cNvSpPr txBox="1"/>
          <p:nvPr/>
        </p:nvSpPr>
        <p:spPr>
          <a:xfrm>
            <a:off x="6781692" y="3989237"/>
            <a:ext cx="1739591" cy="584775"/>
          </a:xfrm>
          <a:prstGeom prst="rect">
            <a:avLst/>
          </a:prstGeom>
          <a:noFill/>
        </p:spPr>
        <p:txBody>
          <a:bodyPr wrap="square" rtlCol="0">
            <a:spAutoFit/>
          </a:bodyPr>
          <a:lstStyle/>
          <a:p>
            <a:r>
              <a:rPr lang="en-US" sz="1600" dirty="0"/>
              <a:t>Bottleneck (capacity)</a:t>
            </a:r>
          </a:p>
        </p:txBody>
      </p:sp>
      <p:cxnSp>
        <p:nvCxnSpPr>
          <p:cNvPr id="15" name="Straight Arrow Connector 14">
            <a:extLst>
              <a:ext uri="{FF2B5EF4-FFF2-40B4-BE49-F238E27FC236}">
                <a16:creationId xmlns:a16="http://schemas.microsoft.com/office/drawing/2014/main" id="{387B834B-2E04-221D-0E70-D99699894ADE}"/>
              </a:ext>
            </a:extLst>
          </p:cNvPr>
          <p:cNvCxnSpPr/>
          <p:nvPr/>
        </p:nvCxnSpPr>
        <p:spPr>
          <a:xfrm>
            <a:off x="7339476" y="4555816"/>
            <a:ext cx="0" cy="259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253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C12C23-8EB4-59FC-F7ED-750E7A7AF123}"/>
              </a:ext>
            </a:extLst>
          </p:cNvPr>
          <p:cNvSpPr>
            <a:spLocks noGrp="1"/>
          </p:cNvSpPr>
          <p:nvPr>
            <p:ph type="dt" sz="half" idx="10"/>
          </p:nvPr>
        </p:nvSpPr>
        <p:spPr/>
        <p:txBody>
          <a:bodyPr/>
          <a:lstStyle/>
          <a:p>
            <a:fld id="{E0C8DACD-4E35-4E4C-AC75-C3DE50F04E7E}" type="datetime1">
              <a:rPr lang="en-US" smtClean="0"/>
              <a:pPr/>
              <a:t>6/9/2026</a:t>
            </a:fld>
            <a:endParaRPr lang="en-US" dirty="0"/>
          </a:p>
        </p:txBody>
      </p:sp>
      <p:sp>
        <p:nvSpPr>
          <p:cNvPr id="3" name="Slide Number Placeholder 2">
            <a:extLst>
              <a:ext uri="{FF2B5EF4-FFF2-40B4-BE49-F238E27FC236}">
                <a16:creationId xmlns:a16="http://schemas.microsoft.com/office/drawing/2014/main" id="{59B838C7-115E-0956-29DF-64DC83B9210A}"/>
              </a:ext>
            </a:extLst>
          </p:cNvPr>
          <p:cNvSpPr>
            <a:spLocks noGrp="1"/>
          </p:cNvSpPr>
          <p:nvPr>
            <p:ph type="sldNum" sz="quarter" idx="11"/>
          </p:nvPr>
        </p:nvSpPr>
        <p:spPr/>
        <p:txBody>
          <a:bodyPr/>
          <a:lstStyle/>
          <a:p>
            <a:fld id="{8A7A6979-0714-4377-B894-6BE4C2D6E202}" type="slidenum">
              <a:rPr lang="en-US" smtClean="0"/>
              <a:pPr/>
              <a:t>2</a:t>
            </a:fld>
            <a:endParaRPr lang="en-US" dirty="0"/>
          </a:p>
        </p:txBody>
      </p:sp>
      <p:sp>
        <p:nvSpPr>
          <p:cNvPr id="4" name="Subtitle 3">
            <a:extLst>
              <a:ext uri="{FF2B5EF4-FFF2-40B4-BE49-F238E27FC236}">
                <a16:creationId xmlns:a16="http://schemas.microsoft.com/office/drawing/2014/main" id="{BF2D2185-7B61-E246-1092-B19892B9B3B8}"/>
              </a:ext>
            </a:extLst>
          </p:cNvPr>
          <p:cNvSpPr>
            <a:spLocks noGrp="1"/>
          </p:cNvSpPr>
          <p:nvPr>
            <p:ph type="subTitle" idx="1"/>
          </p:nvPr>
        </p:nvSpPr>
        <p:spPr>
          <a:xfrm>
            <a:off x="2107518" y="1069127"/>
            <a:ext cx="8973924" cy="738664"/>
          </a:xfrm>
        </p:spPr>
        <p:txBody>
          <a:bodyPr/>
          <a:lstStyle/>
          <a:p>
            <a:r>
              <a:rPr lang="en-US" dirty="0"/>
              <a:t>Process Intelligence: Streamlining with Structure &amp; Smart Technology</a:t>
            </a:r>
          </a:p>
        </p:txBody>
      </p:sp>
      <p:sp>
        <p:nvSpPr>
          <p:cNvPr id="5" name="Text Placeholder 4">
            <a:extLst>
              <a:ext uri="{FF2B5EF4-FFF2-40B4-BE49-F238E27FC236}">
                <a16:creationId xmlns:a16="http://schemas.microsoft.com/office/drawing/2014/main" id="{D1633E9A-D0D2-21D0-4454-419512CA9177}"/>
              </a:ext>
            </a:extLst>
          </p:cNvPr>
          <p:cNvSpPr>
            <a:spLocks noGrp="1"/>
          </p:cNvSpPr>
          <p:nvPr>
            <p:ph type="body" sz="quarter" idx="15"/>
          </p:nvPr>
        </p:nvSpPr>
        <p:spPr/>
        <p:txBody>
          <a:bodyPr/>
          <a:lstStyle/>
          <a:p>
            <a:r>
              <a:rPr lang="en-US" dirty="0"/>
              <a:t>Explore how to simplify and standardize complex processes, uncover inconsistencies, and leverage AI for smarter, faster workflows.</a:t>
            </a:r>
          </a:p>
          <a:p>
            <a:endParaRPr lang="en-US" dirty="0"/>
          </a:p>
        </p:txBody>
      </p:sp>
      <p:sp>
        <p:nvSpPr>
          <p:cNvPr id="6" name="Text Placeholder 5">
            <a:extLst>
              <a:ext uri="{FF2B5EF4-FFF2-40B4-BE49-F238E27FC236}">
                <a16:creationId xmlns:a16="http://schemas.microsoft.com/office/drawing/2014/main" id="{953DC139-DC9E-7A00-64C6-FC8C03191470}"/>
              </a:ext>
            </a:extLst>
          </p:cNvPr>
          <p:cNvSpPr>
            <a:spLocks noGrp="1"/>
          </p:cNvSpPr>
          <p:nvPr>
            <p:ph type="body" sz="quarter" idx="16"/>
          </p:nvPr>
        </p:nvSpPr>
        <p:spPr/>
        <p:txBody>
          <a:bodyPr>
            <a:normAutofit/>
          </a:bodyPr>
          <a:lstStyle/>
          <a:p>
            <a:r>
              <a:rPr lang="en-US" dirty="0"/>
              <a:t>•	Understand process mining and its role in improving operational efficiency</a:t>
            </a:r>
          </a:p>
          <a:p>
            <a:r>
              <a:rPr lang="en-US" dirty="0"/>
              <a:t>•	Identify bottlenecks in a process</a:t>
            </a:r>
          </a:p>
          <a:p>
            <a:r>
              <a:rPr lang="en-US" dirty="0"/>
              <a:t>•	Analyze the impacts of those bottlenecks on final throughput</a:t>
            </a:r>
          </a:p>
          <a:p>
            <a:r>
              <a:rPr lang="en-US" dirty="0"/>
              <a:t>•	Evaluate strategies for reducing bottlenecks and improving process performance</a:t>
            </a:r>
          </a:p>
          <a:p>
            <a:r>
              <a:rPr lang="en-US" dirty="0"/>
              <a:t>•	Select appropriate strategies to streamline and optimize processes </a:t>
            </a:r>
          </a:p>
          <a:p>
            <a:endParaRPr lang="en-US" dirty="0"/>
          </a:p>
        </p:txBody>
      </p:sp>
    </p:spTree>
    <p:extLst>
      <p:ext uri="{BB962C8B-B14F-4D97-AF65-F5344CB8AC3E}">
        <p14:creationId xmlns:p14="http://schemas.microsoft.com/office/powerpoint/2010/main" val="3912360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7FBD2-4448-85CA-C7D7-6CA4AC282FE0}"/>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55D953E3-6FE4-01C5-5F38-3FCC290FB76E}"/>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06E725EC-07F4-5431-F5F4-8B333B7210F0}"/>
              </a:ext>
            </a:extLst>
          </p:cNvPr>
          <p:cNvSpPr>
            <a:spLocks noGrp="1"/>
          </p:cNvSpPr>
          <p:nvPr>
            <p:ph type="sldNum" sz="quarter" idx="12"/>
          </p:nvPr>
        </p:nvSpPr>
        <p:spPr/>
        <p:txBody>
          <a:bodyPr/>
          <a:lstStyle/>
          <a:p>
            <a:fld id="{8A7A6979-0714-4377-B894-6BE4C2D6E202}" type="slidenum">
              <a:rPr lang="en-US" smtClean="0"/>
              <a:pPr/>
              <a:t>20</a:t>
            </a:fld>
            <a:endParaRPr lang="en-US" dirty="0"/>
          </a:p>
        </p:txBody>
      </p:sp>
      <p:sp>
        <p:nvSpPr>
          <p:cNvPr id="7" name="Title 6">
            <a:extLst>
              <a:ext uri="{FF2B5EF4-FFF2-40B4-BE49-F238E27FC236}">
                <a16:creationId xmlns:a16="http://schemas.microsoft.com/office/drawing/2014/main" id="{64431D3B-CD28-8FCA-6012-BC4A1FD6758B}"/>
              </a:ext>
            </a:extLst>
          </p:cNvPr>
          <p:cNvSpPr>
            <a:spLocks noGrp="1"/>
          </p:cNvSpPr>
          <p:nvPr>
            <p:ph type="ctrTitle"/>
          </p:nvPr>
        </p:nvSpPr>
        <p:spPr/>
        <p:txBody>
          <a:bodyPr/>
          <a:lstStyle/>
          <a:p>
            <a:r>
              <a:rPr lang="en-US" dirty="0"/>
              <a:t>GOAL  </a:t>
            </a:r>
          </a:p>
        </p:txBody>
      </p:sp>
      <p:sp>
        <p:nvSpPr>
          <p:cNvPr id="11" name="TextBox 10">
            <a:extLst>
              <a:ext uri="{FF2B5EF4-FFF2-40B4-BE49-F238E27FC236}">
                <a16:creationId xmlns:a16="http://schemas.microsoft.com/office/drawing/2014/main" id="{801BFAA4-4F0D-87B9-0515-17488C231AC8}"/>
              </a:ext>
            </a:extLst>
          </p:cNvPr>
          <p:cNvSpPr txBox="1"/>
          <p:nvPr/>
        </p:nvSpPr>
        <p:spPr>
          <a:xfrm>
            <a:off x="5196690" y="1647744"/>
            <a:ext cx="5712736" cy="3170099"/>
          </a:xfrm>
          <a:prstGeom prst="rect">
            <a:avLst/>
          </a:prstGeom>
          <a:noFill/>
        </p:spPr>
        <p:txBody>
          <a:bodyPr wrap="square">
            <a:spAutoFit/>
          </a:bodyPr>
          <a:lstStyle/>
          <a:p>
            <a:pPr marL="285750" indent="-285750" algn="l">
              <a:spcBef>
                <a:spcPts val="600"/>
              </a:spcBef>
              <a:buFont typeface="Arial" panose="020B0604020202020204" pitchFamily="34" charset="0"/>
              <a:buChar char="•"/>
            </a:pPr>
            <a:r>
              <a:rPr lang="en-US" dirty="0">
                <a:latin typeface="STIXMathJax_Main-Regular"/>
              </a:rPr>
              <a:t>Business novel introducing the Theory of Constraints (TOC)</a:t>
            </a:r>
          </a:p>
          <a:p>
            <a:pPr marL="285750" indent="-285750" algn="l">
              <a:spcBef>
                <a:spcPts val="600"/>
              </a:spcBef>
              <a:buFont typeface="Arial" panose="020B0604020202020204" pitchFamily="34" charset="0"/>
              <a:buChar char="•"/>
            </a:pPr>
            <a:r>
              <a:rPr lang="en-US" dirty="0">
                <a:latin typeface="STIXMathJax_Main-Regular"/>
              </a:rPr>
              <a:t>Story of Alex Rogo, a plant manager with 90 days to save his factory</a:t>
            </a:r>
          </a:p>
          <a:p>
            <a:pPr marL="285750" indent="-285750" algn="l">
              <a:spcBef>
                <a:spcPts val="600"/>
              </a:spcBef>
              <a:buFont typeface="Arial" panose="020B0604020202020204" pitchFamily="34" charset="0"/>
              <a:buChar char="•"/>
            </a:pPr>
            <a:r>
              <a:rPr lang="en-US" dirty="0">
                <a:latin typeface="STIXMathJax_Main-Regular"/>
              </a:rPr>
              <a:t>Shows how to identify and manage bottlenecks (constraints)</a:t>
            </a:r>
          </a:p>
          <a:p>
            <a:pPr marL="285750" indent="-285750" algn="l">
              <a:spcBef>
                <a:spcPts val="600"/>
              </a:spcBef>
              <a:buFont typeface="Arial" panose="020B0604020202020204" pitchFamily="34" charset="0"/>
              <a:buChar char="•"/>
            </a:pPr>
            <a:r>
              <a:rPr lang="en-US" dirty="0">
                <a:latin typeface="STIXMathJax_Main-Regular"/>
              </a:rPr>
              <a:t>Focuses on improving throughput, inventory, and operating expense</a:t>
            </a:r>
          </a:p>
          <a:p>
            <a:pPr marL="285750" indent="-285750" algn="l">
              <a:spcBef>
                <a:spcPts val="600"/>
              </a:spcBef>
              <a:buFont typeface="Arial" panose="020B0604020202020204" pitchFamily="34" charset="0"/>
              <a:buChar char="•"/>
            </a:pPr>
            <a:r>
              <a:rPr lang="en-US" dirty="0">
                <a:latin typeface="STIXMathJax_Main-Regular"/>
              </a:rPr>
              <a:t>Key takeaway: A system’s performance is limited by its constraint</a:t>
            </a:r>
            <a:endParaRPr lang="en-US" b="0" i="0" u="none" strike="noStrike" baseline="0" dirty="0">
              <a:latin typeface="STIXMathJax_Main-Regular"/>
            </a:endParaRPr>
          </a:p>
        </p:txBody>
      </p:sp>
      <p:pic>
        <p:nvPicPr>
          <p:cNvPr id="10" name="Picture 9">
            <a:extLst>
              <a:ext uri="{FF2B5EF4-FFF2-40B4-BE49-F238E27FC236}">
                <a16:creationId xmlns:a16="http://schemas.microsoft.com/office/drawing/2014/main" id="{AAA98B2A-42DB-14FF-47F6-B39A70A7810F}"/>
              </a:ext>
            </a:extLst>
          </p:cNvPr>
          <p:cNvPicPr>
            <a:picLocks noChangeAspect="1"/>
          </p:cNvPicPr>
          <p:nvPr/>
        </p:nvPicPr>
        <p:blipFill>
          <a:blip r:embed="rId2"/>
          <a:stretch>
            <a:fillRect/>
          </a:stretch>
        </p:blipFill>
        <p:spPr>
          <a:xfrm>
            <a:off x="1825793" y="1126191"/>
            <a:ext cx="3226041" cy="4755052"/>
          </a:xfrm>
          <a:prstGeom prst="rect">
            <a:avLst/>
          </a:prstGeom>
        </p:spPr>
      </p:pic>
      <p:sp>
        <p:nvSpPr>
          <p:cNvPr id="16" name="TextBox 15">
            <a:extLst>
              <a:ext uri="{FF2B5EF4-FFF2-40B4-BE49-F238E27FC236}">
                <a16:creationId xmlns:a16="http://schemas.microsoft.com/office/drawing/2014/main" id="{CA69240F-C0E5-4066-F00D-6284D3944FED}"/>
              </a:ext>
            </a:extLst>
          </p:cNvPr>
          <p:cNvSpPr txBox="1"/>
          <p:nvPr/>
        </p:nvSpPr>
        <p:spPr>
          <a:xfrm>
            <a:off x="1950461" y="5912390"/>
            <a:ext cx="2976704" cy="338554"/>
          </a:xfrm>
          <a:prstGeom prst="rect">
            <a:avLst/>
          </a:prstGeom>
          <a:noFill/>
        </p:spPr>
        <p:txBody>
          <a:bodyPr wrap="square">
            <a:spAutoFit/>
          </a:bodyPr>
          <a:lstStyle/>
          <a:p>
            <a:r>
              <a:rPr lang="en-US" sz="1600" b="0" i="1" dirty="0">
                <a:solidFill>
                  <a:srgbClr val="001D35"/>
                </a:solidFill>
                <a:effectLst/>
                <a:latin typeface="Google Sans"/>
              </a:rPr>
              <a:t>The Goal, by Eliyahu M. Goldratt</a:t>
            </a:r>
            <a:endParaRPr lang="en-US" sz="1600" i="1" dirty="0"/>
          </a:p>
        </p:txBody>
      </p:sp>
    </p:spTree>
    <p:extLst>
      <p:ext uri="{BB962C8B-B14F-4D97-AF65-F5344CB8AC3E}">
        <p14:creationId xmlns:p14="http://schemas.microsoft.com/office/powerpoint/2010/main" val="3146719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A099C-E5BA-3131-7558-E658367FE729}"/>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1A9C337F-9213-8D9F-943D-F75586D992C3}"/>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E6D74393-02F8-3D07-7D13-AB5E4EF3AA0A}"/>
              </a:ext>
            </a:extLst>
          </p:cNvPr>
          <p:cNvSpPr>
            <a:spLocks noGrp="1"/>
          </p:cNvSpPr>
          <p:nvPr>
            <p:ph type="sldNum" sz="quarter" idx="12"/>
          </p:nvPr>
        </p:nvSpPr>
        <p:spPr/>
        <p:txBody>
          <a:bodyPr/>
          <a:lstStyle/>
          <a:p>
            <a:fld id="{8A7A6979-0714-4377-B894-6BE4C2D6E202}" type="slidenum">
              <a:rPr lang="en-US" smtClean="0"/>
              <a:pPr/>
              <a:t>21</a:t>
            </a:fld>
            <a:endParaRPr lang="en-US" dirty="0"/>
          </a:p>
        </p:txBody>
      </p:sp>
      <p:sp>
        <p:nvSpPr>
          <p:cNvPr id="7" name="Title 6">
            <a:extLst>
              <a:ext uri="{FF2B5EF4-FFF2-40B4-BE49-F238E27FC236}">
                <a16:creationId xmlns:a16="http://schemas.microsoft.com/office/drawing/2014/main" id="{61CBE0A1-3A91-3705-5D36-96952541F06E}"/>
              </a:ext>
            </a:extLst>
          </p:cNvPr>
          <p:cNvSpPr>
            <a:spLocks noGrp="1"/>
          </p:cNvSpPr>
          <p:nvPr>
            <p:ph type="ctrTitle"/>
          </p:nvPr>
        </p:nvSpPr>
        <p:spPr/>
        <p:txBody>
          <a:bodyPr/>
          <a:lstStyle/>
          <a:p>
            <a:r>
              <a:rPr lang="en-US" dirty="0"/>
              <a:t>Understanding the Process</a:t>
            </a:r>
          </a:p>
        </p:txBody>
      </p:sp>
      <p:sp>
        <p:nvSpPr>
          <p:cNvPr id="11" name="TextBox 10">
            <a:extLst>
              <a:ext uri="{FF2B5EF4-FFF2-40B4-BE49-F238E27FC236}">
                <a16:creationId xmlns:a16="http://schemas.microsoft.com/office/drawing/2014/main" id="{C04DFF48-ADCC-D36E-8D88-823950BA3F96}"/>
              </a:ext>
            </a:extLst>
          </p:cNvPr>
          <p:cNvSpPr txBox="1"/>
          <p:nvPr/>
        </p:nvSpPr>
        <p:spPr>
          <a:xfrm>
            <a:off x="1801623" y="1598276"/>
            <a:ext cx="9075383" cy="2215991"/>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dirty="0"/>
              <a:t>All it means is that one operation has to be done before a second operation can be performed. </a:t>
            </a:r>
          </a:p>
          <a:p>
            <a:pPr marL="742950" lvl="1" indent="-285750">
              <a:spcBef>
                <a:spcPts val="600"/>
              </a:spcBef>
              <a:buFont typeface="Arial" panose="020B0604020202020204" pitchFamily="34" charset="0"/>
              <a:buChar char="•"/>
            </a:pPr>
            <a:r>
              <a:rPr lang="en-US" sz="1600" dirty="0"/>
              <a:t>The customer service representative must first collect and verify the customer documents before the credit analyst can evaluate the applicant’s credit worthiness.</a:t>
            </a:r>
          </a:p>
          <a:p>
            <a:pPr marL="742950" lvl="1" indent="-285750">
              <a:spcBef>
                <a:spcPts val="600"/>
              </a:spcBef>
              <a:spcAft>
                <a:spcPts val="600"/>
              </a:spcAft>
              <a:buFont typeface="Arial" panose="020B0604020202020204" pitchFamily="34" charset="0"/>
              <a:buChar char="•"/>
            </a:pPr>
            <a:r>
              <a:rPr lang="en-US" sz="1600" dirty="0"/>
              <a:t>The credit analyst must complete the risk assessment before the loan manager can approve or reject the loan.</a:t>
            </a:r>
          </a:p>
          <a:p>
            <a:pPr marL="285750" indent="-285750">
              <a:spcBef>
                <a:spcPts val="600"/>
              </a:spcBef>
              <a:buFont typeface="Arial" panose="020B0604020202020204" pitchFamily="34" charset="0"/>
              <a:buChar char="•"/>
            </a:pPr>
            <a:r>
              <a:rPr lang="en-US" dirty="0"/>
              <a:t>Each step depends on the completion of the previous step in the process.</a:t>
            </a:r>
            <a:endParaRPr lang="en-US" b="0" i="0" u="none" strike="noStrike" baseline="0" dirty="0">
              <a:latin typeface="STIXMathJax_Main-Regular"/>
            </a:endParaRPr>
          </a:p>
        </p:txBody>
      </p:sp>
      <p:sp>
        <p:nvSpPr>
          <p:cNvPr id="9" name="Subtitle 1">
            <a:extLst>
              <a:ext uri="{FF2B5EF4-FFF2-40B4-BE49-F238E27FC236}">
                <a16:creationId xmlns:a16="http://schemas.microsoft.com/office/drawing/2014/main" id="{DF8CBBD1-D0AB-40B4-340E-5ACC0F87FDDD}"/>
              </a:ext>
            </a:extLst>
          </p:cNvPr>
          <p:cNvSpPr>
            <a:spLocks noGrp="1"/>
          </p:cNvSpPr>
          <p:nvPr>
            <p:ph type="subTitle" idx="1"/>
          </p:nvPr>
        </p:nvSpPr>
        <p:spPr>
          <a:xfrm>
            <a:off x="2107518" y="1069121"/>
            <a:ext cx="7988980" cy="369332"/>
          </a:xfrm>
        </p:spPr>
        <p:txBody>
          <a:bodyPr/>
          <a:lstStyle/>
          <a:p>
            <a:r>
              <a:rPr lang="en-US" dirty="0"/>
              <a:t>Dependent events</a:t>
            </a:r>
          </a:p>
        </p:txBody>
      </p:sp>
      <p:grpSp>
        <p:nvGrpSpPr>
          <p:cNvPr id="24" name="Group 23">
            <a:extLst>
              <a:ext uri="{FF2B5EF4-FFF2-40B4-BE49-F238E27FC236}">
                <a16:creationId xmlns:a16="http://schemas.microsoft.com/office/drawing/2014/main" id="{F741B921-90C0-A14E-E841-B5355DC1B1BD}"/>
              </a:ext>
            </a:extLst>
          </p:cNvPr>
          <p:cNvGrpSpPr/>
          <p:nvPr/>
        </p:nvGrpSpPr>
        <p:grpSpPr>
          <a:xfrm>
            <a:off x="2575627" y="4541589"/>
            <a:ext cx="6756849" cy="444756"/>
            <a:chOff x="2459979" y="4119152"/>
            <a:chExt cx="5884055" cy="444756"/>
          </a:xfrm>
          <a:solidFill>
            <a:schemeClr val="accent1">
              <a:lumMod val="75000"/>
            </a:schemeClr>
          </a:solidFill>
        </p:grpSpPr>
        <p:sp>
          <p:nvSpPr>
            <p:cNvPr id="10" name="Rectangle 9">
              <a:extLst>
                <a:ext uri="{FF2B5EF4-FFF2-40B4-BE49-F238E27FC236}">
                  <a16:creationId xmlns:a16="http://schemas.microsoft.com/office/drawing/2014/main" id="{C92E1136-F95E-5144-6202-F6A10B776681}"/>
                </a:ext>
              </a:extLst>
            </p:cNvPr>
            <p:cNvSpPr/>
            <p:nvPr/>
          </p:nvSpPr>
          <p:spPr>
            <a:xfrm>
              <a:off x="2459979" y="4151214"/>
              <a:ext cx="865848" cy="412694"/>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rPr>
                <a:t>Step 1</a:t>
              </a:r>
            </a:p>
          </p:txBody>
        </p:sp>
        <p:sp>
          <p:nvSpPr>
            <p:cNvPr id="14" name="Rectangle 13">
              <a:extLst>
                <a:ext uri="{FF2B5EF4-FFF2-40B4-BE49-F238E27FC236}">
                  <a16:creationId xmlns:a16="http://schemas.microsoft.com/office/drawing/2014/main" id="{BDFFE868-A5BF-64A0-D438-6744A538F7B5}"/>
                </a:ext>
              </a:extLst>
            </p:cNvPr>
            <p:cNvSpPr/>
            <p:nvPr/>
          </p:nvSpPr>
          <p:spPr>
            <a:xfrm>
              <a:off x="3745264" y="4151214"/>
              <a:ext cx="865848" cy="412694"/>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rPr>
                <a:t>Step 2</a:t>
              </a:r>
            </a:p>
          </p:txBody>
        </p:sp>
        <p:sp>
          <p:nvSpPr>
            <p:cNvPr id="16" name="Rectangle 15">
              <a:extLst>
                <a:ext uri="{FF2B5EF4-FFF2-40B4-BE49-F238E27FC236}">
                  <a16:creationId xmlns:a16="http://schemas.microsoft.com/office/drawing/2014/main" id="{7042DFE0-EF03-3D99-912F-903261EB0FCF}"/>
                </a:ext>
              </a:extLst>
            </p:cNvPr>
            <p:cNvSpPr/>
            <p:nvPr/>
          </p:nvSpPr>
          <p:spPr>
            <a:xfrm>
              <a:off x="6192901" y="4151214"/>
              <a:ext cx="865848" cy="412694"/>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rPr>
                <a:t>Step n-1</a:t>
              </a:r>
            </a:p>
          </p:txBody>
        </p:sp>
        <p:sp>
          <p:nvSpPr>
            <p:cNvPr id="17" name="Rectangle 16">
              <a:extLst>
                <a:ext uri="{FF2B5EF4-FFF2-40B4-BE49-F238E27FC236}">
                  <a16:creationId xmlns:a16="http://schemas.microsoft.com/office/drawing/2014/main" id="{12007D70-6CA0-3FF3-E541-4234CA44C379}"/>
                </a:ext>
              </a:extLst>
            </p:cNvPr>
            <p:cNvSpPr/>
            <p:nvPr/>
          </p:nvSpPr>
          <p:spPr>
            <a:xfrm>
              <a:off x="7478186" y="4151214"/>
              <a:ext cx="865848" cy="412694"/>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rPr>
                <a:t>Step n</a:t>
              </a:r>
            </a:p>
          </p:txBody>
        </p:sp>
        <p:cxnSp>
          <p:nvCxnSpPr>
            <p:cNvPr id="19" name="Straight Arrow Connector 18">
              <a:extLst>
                <a:ext uri="{FF2B5EF4-FFF2-40B4-BE49-F238E27FC236}">
                  <a16:creationId xmlns:a16="http://schemas.microsoft.com/office/drawing/2014/main" id="{B726110D-4023-3562-2243-3A3E18D59850}"/>
                </a:ext>
              </a:extLst>
            </p:cNvPr>
            <p:cNvCxnSpPr>
              <a:stCxn id="10" idx="3"/>
              <a:endCxn id="14" idx="1"/>
            </p:cNvCxnSpPr>
            <p:nvPr/>
          </p:nvCxnSpPr>
          <p:spPr>
            <a:xfrm>
              <a:off x="3325827" y="4357561"/>
              <a:ext cx="419437"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C8D1094-16E4-FB51-3611-370F9EA1F1FC}"/>
                </a:ext>
              </a:extLst>
            </p:cNvPr>
            <p:cNvCxnSpPr/>
            <p:nvPr/>
          </p:nvCxnSpPr>
          <p:spPr>
            <a:xfrm>
              <a:off x="4611112" y="4360258"/>
              <a:ext cx="419437"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D930C90-8B5A-BC4D-BE6A-430CEB475587}"/>
                </a:ext>
              </a:extLst>
            </p:cNvPr>
            <p:cNvCxnSpPr/>
            <p:nvPr/>
          </p:nvCxnSpPr>
          <p:spPr>
            <a:xfrm>
              <a:off x="7058749" y="4362955"/>
              <a:ext cx="419437"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5E4A6DA-8C5A-E234-560B-11BB56FB3216}"/>
                </a:ext>
              </a:extLst>
            </p:cNvPr>
            <p:cNvCxnSpPr/>
            <p:nvPr/>
          </p:nvCxnSpPr>
          <p:spPr>
            <a:xfrm>
              <a:off x="5757483" y="4362955"/>
              <a:ext cx="419437"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8593B36-6A41-AA6B-6C7D-B059FEAFB36E}"/>
                </a:ext>
              </a:extLst>
            </p:cNvPr>
            <p:cNvSpPr txBox="1"/>
            <p:nvPr/>
          </p:nvSpPr>
          <p:spPr>
            <a:xfrm>
              <a:off x="5177555" y="4119152"/>
              <a:ext cx="726934" cy="369332"/>
            </a:xfrm>
            <a:prstGeom prst="rect">
              <a:avLst/>
            </a:prstGeom>
            <a:noFill/>
          </p:spPr>
          <p:txBody>
            <a:bodyPr wrap="square" rtlCol="0">
              <a:spAutoFit/>
            </a:bodyPr>
            <a:lstStyle/>
            <a:p>
              <a:r>
                <a:rPr lang="en-US" dirty="0"/>
                <a:t>. . .</a:t>
              </a:r>
            </a:p>
          </p:txBody>
        </p:sp>
      </p:grpSp>
    </p:spTree>
    <p:extLst>
      <p:ext uri="{BB962C8B-B14F-4D97-AF65-F5344CB8AC3E}">
        <p14:creationId xmlns:p14="http://schemas.microsoft.com/office/powerpoint/2010/main" val="88993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2AEAB-B15A-50A8-050F-986D8C7A66B6}"/>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2B7C606D-4633-3300-CBE4-75E746D34DBA}"/>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9C1C132E-A71C-80EF-7759-3F0033A22797}"/>
              </a:ext>
            </a:extLst>
          </p:cNvPr>
          <p:cNvSpPr>
            <a:spLocks noGrp="1"/>
          </p:cNvSpPr>
          <p:nvPr>
            <p:ph type="sldNum" sz="quarter" idx="12"/>
          </p:nvPr>
        </p:nvSpPr>
        <p:spPr/>
        <p:txBody>
          <a:bodyPr/>
          <a:lstStyle/>
          <a:p>
            <a:fld id="{8A7A6979-0714-4377-B894-6BE4C2D6E202}" type="slidenum">
              <a:rPr lang="en-US" smtClean="0"/>
              <a:pPr/>
              <a:t>22</a:t>
            </a:fld>
            <a:endParaRPr lang="en-US" dirty="0"/>
          </a:p>
        </p:txBody>
      </p:sp>
      <p:sp>
        <p:nvSpPr>
          <p:cNvPr id="7" name="Title 6">
            <a:extLst>
              <a:ext uri="{FF2B5EF4-FFF2-40B4-BE49-F238E27FC236}">
                <a16:creationId xmlns:a16="http://schemas.microsoft.com/office/drawing/2014/main" id="{446421FE-32E1-4EFF-9447-3511089F23C4}"/>
              </a:ext>
            </a:extLst>
          </p:cNvPr>
          <p:cNvSpPr>
            <a:spLocks noGrp="1"/>
          </p:cNvSpPr>
          <p:nvPr>
            <p:ph type="ctrTitle"/>
          </p:nvPr>
        </p:nvSpPr>
        <p:spPr/>
        <p:txBody>
          <a:bodyPr/>
          <a:lstStyle/>
          <a:p>
            <a:r>
              <a:rPr lang="en-US" dirty="0"/>
              <a:t>Understanding the Process</a:t>
            </a:r>
          </a:p>
        </p:txBody>
      </p:sp>
      <p:sp>
        <p:nvSpPr>
          <p:cNvPr id="11" name="TextBox 10">
            <a:extLst>
              <a:ext uri="{FF2B5EF4-FFF2-40B4-BE49-F238E27FC236}">
                <a16:creationId xmlns:a16="http://schemas.microsoft.com/office/drawing/2014/main" id="{64784B10-58DF-41F8-834B-70EDC889A9A0}"/>
              </a:ext>
            </a:extLst>
          </p:cNvPr>
          <p:cNvSpPr txBox="1"/>
          <p:nvPr/>
        </p:nvSpPr>
        <p:spPr>
          <a:xfrm>
            <a:off x="1801623" y="1598276"/>
            <a:ext cx="9049796" cy="2970044"/>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dirty="0"/>
              <a:t>Statistical fluctuations are natural variations that occur in a process, even when the average performance stays the same.</a:t>
            </a:r>
          </a:p>
          <a:p>
            <a:pPr marL="285750" indent="-285750">
              <a:spcBef>
                <a:spcPts val="600"/>
              </a:spcBef>
              <a:buFont typeface="Arial" panose="020B0604020202020204" pitchFamily="34" charset="0"/>
              <a:buChar char="•"/>
            </a:pPr>
            <a:r>
              <a:rPr lang="en-US" dirty="0"/>
              <a:t>In any system, people, machines, or activities do not operate at exactly the same speed or consistency all the time. </a:t>
            </a:r>
          </a:p>
          <a:p>
            <a:pPr marL="285750" indent="-285750">
              <a:spcBef>
                <a:spcPts val="600"/>
              </a:spcBef>
              <a:buFont typeface="Arial" panose="020B0604020202020204" pitchFamily="34" charset="0"/>
              <a:buChar char="•"/>
            </a:pPr>
            <a:r>
              <a:rPr lang="en-US" dirty="0"/>
              <a:t>Small differences in timing, speed, or performance accumulate and affect the overall flow of the system.</a:t>
            </a:r>
          </a:p>
          <a:p>
            <a:pPr marL="742950" lvl="1" indent="-285750">
              <a:spcBef>
                <a:spcPts val="600"/>
              </a:spcBef>
              <a:buFont typeface="Arial" panose="020B0604020202020204" pitchFamily="34" charset="0"/>
              <a:buChar char="•"/>
            </a:pPr>
            <a:r>
              <a:rPr lang="en-US" sz="1600" dirty="0"/>
              <a:t>One worker may take slightly longer to complete a task. </a:t>
            </a:r>
          </a:p>
          <a:p>
            <a:pPr marL="742950" lvl="1" indent="-285750">
              <a:spcBef>
                <a:spcPts val="600"/>
              </a:spcBef>
              <a:buFont typeface="Arial" panose="020B0604020202020204" pitchFamily="34" charset="0"/>
              <a:buChar char="•"/>
            </a:pPr>
            <a:r>
              <a:rPr lang="en-US" sz="1600" dirty="0"/>
              <a:t>One customer may require extra processing time.</a:t>
            </a:r>
          </a:p>
          <a:p>
            <a:pPr marL="742950" lvl="1" indent="-285750">
              <a:spcBef>
                <a:spcPts val="600"/>
              </a:spcBef>
              <a:buFont typeface="Arial" panose="020B0604020202020204" pitchFamily="34" charset="0"/>
              <a:buChar char="•"/>
            </a:pPr>
            <a:r>
              <a:rPr lang="en-US" sz="1600" dirty="0"/>
              <a:t>Even small variations can increase delays and waiting times throughout the system.</a:t>
            </a:r>
            <a:endParaRPr lang="en-US" sz="1600" b="0" i="0" u="none" strike="noStrike" baseline="0" dirty="0">
              <a:latin typeface="STIXMathJax_Main-Regular"/>
            </a:endParaRPr>
          </a:p>
        </p:txBody>
      </p:sp>
      <p:sp>
        <p:nvSpPr>
          <p:cNvPr id="9" name="Subtitle 1">
            <a:extLst>
              <a:ext uri="{FF2B5EF4-FFF2-40B4-BE49-F238E27FC236}">
                <a16:creationId xmlns:a16="http://schemas.microsoft.com/office/drawing/2014/main" id="{E478C94D-9BBD-0139-748E-6B8633D54E4E}"/>
              </a:ext>
            </a:extLst>
          </p:cNvPr>
          <p:cNvSpPr>
            <a:spLocks noGrp="1"/>
          </p:cNvSpPr>
          <p:nvPr>
            <p:ph type="subTitle" idx="1"/>
          </p:nvPr>
        </p:nvSpPr>
        <p:spPr>
          <a:xfrm>
            <a:off x="2107518" y="1069121"/>
            <a:ext cx="7988980" cy="369332"/>
          </a:xfrm>
        </p:spPr>
        <p:txBody>
          <a:bodyPr/>
          <a:lstStyle/>
          <a:p>
            <a:r>
              <a:rPr lang="en-US" dirty="0"/>
              <a:t>Statistical Fluctuations</a:t>
            </a:r>
          </a:p>
        </p:txBody>
      </p:sp>
      <p:grpSp>
        <p:nvGrpSpPr>
          <p:cNvPr id="35" name="Group 34">
            <a:extLst>
              <a:ext uri="{FF2B5EF4-FFF2-40B4-BE49-F238E27FC236}">
                <a16:creationId xmlns:a16="http://schemas.microsoft.com/office/drawing/2014/main" id="{2DF6F4DA-64CE-6E56-6E23-3EAC13D51B93}"/>
              </a:ext>
            </a:extLst>
          </p:cNvPr>
          <p:cNvGrpSpPr/>
          <p:nvPr/>
        </p:nvGrpSpPr>
        <p:grpSpPr>
          <a:xfrm>
            <a:off x="2717575" y="5235821"/>
            <a:ext cx="6756849" cy="949389"/>
            <a:chOff x="2717575" y="4814968"/>
            <a:chExt cx="6756849" cy="949389"/>
          </a:xfrm>
          <a:solidFill>
            <a:schemeClr val="tx2">
              <a:lumMod val="60000"/>
              <a:lumOff val="40000"/>
            </a:schemeClr>
          </a:solidFill>
        </p:grpSpPr>
        <p:grpSp>
          <p:nvGrpSpPr>
            <p:cNvPr id="4" name="Group 3">
              <a:extLst>
                <a:ext uri="{FF2B5EF4-FFF2-40B4-BE49-F238E27FC236}">
                  <a16:creationId xmlns:a16="http://schemas.microsoft.com/office/drawing/2014/main" id="{BFF5001A-3577-F44A-5CFF-CE5E93387A73}"/>
                </a:ext>
              </a:extLst>
            </p:cNvPr>
            <p:cNvGrpSpPr/>
            <p:nvPr/>
          </p:nvGrpSpPr>
          <p:grpSpPr>
            <a:xfrm>
              <a:off x="2717575" y="4814968"/>
              <a:ext cx="6756849" cy="444756"/>
              <a:chOff x="2459979" y="4119152"/>
              <a:chExt cx="5884055" cy="444756"/>
            </a:xfrm>
            <a:grpFill/>
          </p:grpSpPr>
          <p:sp>
            <p:nvSpPr>
              <p:cNvPr id="8" name="Rectangle 7">
                <a:extLst>
                  <a:ext uri="{FF2B5EF4-FFF2-40B4-BE49-F238E27FC236}">
                    <a16:creationId xmlns:a16="http://schemas.microsoft.com/office/drawing/2014/main" id="{08C4E293-5975-85DE-15BA-5B515FD9F3EF}"/>
                  </a:ext>
                </a:extLst>
              </p:cNvPr>
              <p:cNvSpPr/>
              <p:nvPr/>
            </p:nvSpPr>
            <p:spPr>
              <a:xfrm>
                <a:off x="2459979" y="4151214"/>
                <a:ext cx="865848" cy="41269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rPr>
                  <a:t>Step 1</a:t>
                </a:r>
              </a:p>
            </p:txBody>
          </p:sp>
          <p:sp>
            <p:nvSpPr>
              <p:cNvPr id="12" name="Rectangle 11">
                <a:extLst>
                  <a:ext uri="{FF2B5EF4-FFF2-40B4-BE49-F238E27FC236}">
                    <a16:creationId xmlns:a16="http://schemas.microsoft.com/office/drawing/2014/main" id="{C9ACC68A-E56D-34E5-C72A-7A3CFBE15570}"/>
                  </a:ext>
                </a:extLst>
              </p:cNvPr>
              <p:cNvSpPr/>
              <p:nvPr/>
            </p:nvSpPr>
            <p:spPr>
              <a:xfrm>
                <a:off x="3745264" y="4151214"/>
                <a:ext cx="865848" cy="41269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rPr>
                  <a:t>Step 2</a:t>
                </a:r>
              </a:p>
            </p:txBody>
          </p:sp>
          <p:sp>
            <p:nvSpPr>
              <p:cNvPr id="15" name="Rectangle 14">
                <a:extLst>
                  <a:ext uri="{FF2B5EF4-FFF2-40B4-BE49-F238E27FC236}">
                    <a16:creationId xmlns:a16="http://schemas.microsoft.com/office/drawing/2014/main" id="{0DA03EF6-D0F6-0F7E-26AB-0A0C217B4C31}"/>
                  </a:ext>
                </a:extLst>
              </p:cNvPr>
              <p:cNvSpPr/>
              <p:nvPr/>
            </p:nvSpPr>
            <p:spPr>
              <a:xfrm>
                <a:off x="6192901" y="4151214"/>
                <a:ext cx="865848" cy="41269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rPr>
                  <a:t>Step n-1</a:t>
                </a:r>
              </a:p>
            </p:txBody>
          </p:sp>
          <p:sp>
            <p:nvSpPr>
              <p:cNvPr id="18" name="Rectangle 17">
                <a:extLst>
                  <a:ext uri="{FF2B5EF4-FFF2-40B4-BE49-F238E27FC236}">
                    <a16:creationId xmlns:a16="http://schemas.microsoft.com/office/drawing/2014/main" id="{29144CB9-4B85-5F15-EE6A-70E60B5BBF8D}"/>
                  </a:ext>
                </a:extLst>
              </p:cNvPr>
              <p:cNvSpPr/>
              <p:nvPr/>
            </p:nvSpPr>
            <p:spPr>
              <a:xfrm>
                <a:off x="7478186" y="4151214"/>
                <a:ext cx="865848" cy="41269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rPr>
                  <a:t>Step n</a:t>
                </a:r>
              </a:p>
            </p:txBody>
          </p:sp>
          <p:cxnSp>
            <p:nvCxnSpPr>
              <p:cNvPr id="25" name="Straight Arrow Connector 24">
                <a:extLst>
                  <a:ext uri="{FF2B5EF4-FFF2-40B4-BE49-F238E27FC236}">
                    <a16:creationId xmlns:a16="http://schemas.microsoft.com/office/drawing/2014/main" id="{42CCBF2B-69A0-8163-22CB-7B219873134E}"/>
                  </a:ext>
                </a:extLst>
              </p:cNvPr>
              <p:cNvCxnSpPr>
                <a:stCxn id="8" idx="3"/>
                <a:endCxn id="12" idx="1"/>
              </p:cNvCxnSpPr>
              <p:nvPr/>
            </p:nvCxnSpPr>
            <p:spPr>
              <a:xfrm>
                <a:off x="3325827" y="4357561"/>
                <a:ext cx="419437"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76D14B8-95E1-BF4F-5893-28D88CDFCB14}"/>
                  </a:ext>
                </a:extLst>
              </p:cNvPr>
              <p:cNvCxnSpPr/>
              <p:nvPr/>
            </p:nvCxnSpPr>
            <p:spPr>
              <a:xfrm>
                <a:off x="4611112" y="4360258"/>
                <a:ext cx="419437"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E82FC97-12C2-018D-452A-87FF07783E05}"/>
                  </a:ext>
                </a:extLst>
              </p:cNvPr>
              <p:cNvCxnSpPr/>
              <p:nvPr/>
            </p:nvCxnSpPr>
            <p:spPr>
              <a:xfrm>
                <a:off x="7058749" y="4362955"/>
                <a:ext cx="419437"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0049B20-F827-DB46-1522-6DAFFF57F651}"/>
                  </a:ext>
                </a:extLst>
              </p:cNvPr>
              <p:cNvCxnSpPr/>
              <p:nvPr/>
            </p:nvCxnSpPr>
            <p:spPr>
              <a:xfrm>
                <a:off x="5757483" y="4362955"/>
                <a:ext cx="419437"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D180DCF-1D02-5E8D-2F91-6FED466CC8E2}"/>
                  </a:ext>
                </a:extLst>
              </p:cNvPr>
              <p:cNvSpPr txBox="1"/>
              <p:nvPr/>
            </p:nvSpPr>
            <p:spPr>
              <a:xfrm>
                <a:off x="5177555" y="4119152"/>
                <a:ext cx="726934" cy="369332"/>
              </a:xfrm>
              <a:prstGeom prst="rect">
                <a:avLst/>
              </a:prstGeom>
              <a:noFill/>
            </p:spPr>
            <p:txBody>
              <a:bodyPr wrap="square" rtlCol="0">
                <a:spAutoFit/>
              </a:bodyPr>
              <a:lstStyle/>
              <a:p>
                <a:r>
                  <a:rPr lang="en-US" dirty="0"/>
                  <a:t>. . .</a:t>
                </a:r>
              </a:p>
            </p:txBody>
          </p:sp>
        </p:grpSp>
        <p:sp>
          <p:nvSpPr>
            <p:cNvPr id="30" name="Arrow: Curved Up 29">
              <a:extLst>
                <a:ext uri="{FF2B5EF4-FFF2-40B4-BE49-F238E27FC236}">
                  <a16:creationId xmlns:a16="http://schemas.microsoft.com/office/drawing/2014/main" id="{E6261806-3073-B799-5C22-5E5AB4160B2D}"/>
                </a:ext>
              </a:extLst>
            </p:cNvPr>
            <p:cNvSpPr/>
            <p:nvPr/>
          </p:nvSpPr>
          <p:spPr>
            <a:xfrm>
              <a:off x="3316462" y="5318277"/>
              <a:ext cx="994281" cy="412694"/>
            </a:xfrm>
            <a:prstGeom prst="curvedUpArrow">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Arrow: Curved Up 30">
              <a:extLst>
                <a:ext uri="{FF2B5EF4-FFF2-40B4-BE49-F238E27FC236}">
                  <a16:creationId xmlns:a16="http://schemas.microsoft.com/office/drawing/2014/main" id="{C4E7BDF9-432A-45F4-9777-D5EDE7DBAC7A}"/>
                </a:ext>
              </a:extLst>
            </p:cNvPr>
            <p:cNvSpPr/>
            <p:nvPr/>
          </p:nvSpPr>
          <p:spPr>
            <a:xfrm>
              <a:off x="5043285" y="5318277"/>
              <a:ext cx="994281" cy="412694"/>
            </a:xfrm>
            <a:prstGeom prst="curvedUpArrow">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Arrow: Curved Up 31">
              <a:extLst>
                <a:ext uri="{FF2B5EF4-FFF2-40B4-BE49-F238E27FC236}">
                  <a16:creationId xmlns:a16="http://schemas.microsoft.com/office/drawing/2014/main" id="{5DB524AD-9C40-675D-47F1-2426621F99D6}"/>
                </a:ext>
              </a:extLst>
            </p:cNvPr>
            <p:cNvSpPr/>
            <p:nvPr/>
          </p:nvSpPr>
          <p:spPr>
            <a:xfrm>
              <a:off x="6507068" y="5342955"/>
              <a:ext cx="994281" cy="412694"/>
            </a:xfrm>
            <a:prstGeom prst="curvedUpArrow">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Arrow: Curved Up 32">
              <a:extLst>
                <a:ext uri="{FF2B5EF4-FFF2-40B4-BE49-F238E27FC236}">
                  <a16:creationId xmlns:a16="http://schemas.microsoft.com/office/drawing/2014/main" id="{1F98EBE0-6A1B-A920-8D9F-BA68F26D17F8}"/>
                </a:ext>
              </a:extLst>
            </p:cNvPr>
            <p:cNvSpPr/>
            <p:nvPr/>
          </p:nvSpPr>
          <p:spPr>
            <a:xfrm>
              <a:off x="7814439" y="5351663"/>
              <a:ext cx="994281" cy="412694"/>
            </a:xfrm>
            <a:prstGeom prst="curvedUpArrow">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4" name="TextBox 33">
            <a:extLst>
              <a:ext uri="{FF2B5EF4-FFF2-40B4-BE49-F238E27FC236}">
                <a16:creationId xmlns:a16="http://schemas.microsoft.com/office/drawing/2014/main" id="{619BD2FF-FB29-C524-1EDD-DEB04F5599F5}"/>
              </a:ext>
            </a:extLst>
          </p:cNvPr>
          <p:cNvSpPr txBox="1"/>
          <p:nvPr/>
        </p:nvSpPr>
        <p:spPr>
          <a:xfrm>
            <a:off x="1560903" y="4750988"/>
            <a:ext cx="4108540" cy="338554"/>
          </a:xfrm>
          <a:prstGeom prst="rect">
            <a:avLst/>
          </a:prstGeom>
          <a:noFill/>
        </p:spPr>
        <p:txBody>
          <a:bodyPr wrap="square" rtlCol="0">
            <a:spAutoFit/>
          </a:bodyPr>
          <a:lstStyle/>
          <a:p>
            <a:r>
              <a:rPr lang="en-US" sz="1600" dirty="0"/>
              <a:t>Capacity is the same for each step: 6 units/hr</a:t>
            </a:r>
          </a:p>
        </p:txBody>
      </p:sp>
      <p:sp>
        <p:nvSpPr>
          <p:cNvPr id="36" name="TextBox 35">
            <a:extLst>
              <a:ext uri="{FF2B5EF4-FFF2-40B4-BE49-F238E27FC236}">
                <a16:creationId xmlns:a16="http://schemas.microsoft.com/office/drawing/2014/main" id="{862E4A5D-EAA2-BCBB-4771-1853B87107FC}"/>
              </a:ext>
            </a:extLst>
          </p:cNvPr>
          <p:cNvSpPr txBox="1"/>
          <p:nvPr/>
        </p:nvSpPr>
        <p:spPr>
          <a:xfrm>
            <a:off x="3600007" y="5757785"/>
            <a:ext cx="6690374" cy="338554"/>
          </a:xfrm>
          <a:prstGeom prst="rect">
            <a:avLst/>
          </a:prstGeom>
          <a:noFill/>
        </p:spPr>
        <p:txBody>
          <a:bodyPr wrap="square" rtlCol="0">
            <a:spAutoFit/>
          </a:bodyPr>
          <a:lstStyle/>
          <a:p>
            <a:r>
              <a:rPr lang="en-US" sz="1600" dirty="0"/>
              <a:t>?			       ?		         ?		        ?			 ?</a:t>
            </a:r>
          </a:p>
        </p:txBody>
      </p:sp>
      <p:sp>
        <p:nvSpPr>
          <p:cNvPr id="37" name="Arrow: Curved Up 36">
            <a:extLst>
              <a:ext uri="{FF2B5EF4-FFF2-40B4-BE49-F238E27FC236}">
                <a16:creationId xmlns:a16="http://schemas.microsoft.com/office/drawing/2014/main" id="{AD50D4EE-D237-933D-BF85-3D225F7F1CDF}"/>
              </a:ext>
            </a:extLst>
          </p:cNvPr>
          <p:cNvSpPr/>
          <p:nvPr/>
        </p:nvSpPr>
        <p:spPr>
          <a:xfrm>
            <a:off x="9346059" y="5772516"/>
            <a:ext cx="994281" cy="412694"/>
          </a:xfrm>
          <a:prstGeom prst="curvedUpArrow">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02964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359AE-E33E-4BE8-58C1-9F7282971AE6}"/>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91C1F88E-3C1A-BC17-6AB9-D347E0E2D8FC}"/>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230A20C9-EEAF-B3A6-8229-3DDED769821D}"/>
              </a:ext>
            </a:extLst>
          </p:cNvPr>
          <p:cNvSpPr>
            <a:spLocks noGrp="1"/>
          </p:cNvSpPr>
          <p:nvPr>
            <p:ph type="sldNum" sz="quarter" idx="12"/>
          </p:nvPr>
        </p:nvSpPr>
        <p:spPr/>
        <p:txBody>
          <a:bodyPr/>
          <a:lstStyle/>
          <a:p>
            <a:fld id="{8A7A6979-0714-4377-B894-6BE4C2D6E202}" type="slidenum">
              <a:rPr lang="en-US" smtClean="0"/>
              <a:pPr/>
              <a:t>23</a:t>
            </a:fld>
            <a:endParaRPr lang="en-US" dirty="0"/>
          </a:p>
        </p:txBody>
      </p:sp>
      <p:sp>
        <p:nvSpPr>
          <p:cNvPr id="7" name="Title 6">
            <a:extLst>
              <a:ext uri="{FF2B5EF4-FFF2-40B4-BE49-F238E27FC236}">
                <a16:creationId xmlns:a16="http://schemas.microsoft.com/office/drawing/2014/main" id="{61F2B3A7-6A36-EFA2-028E-C41E2830D94F}"/>
              </a:ext>
            </a:extLst>
          </p:cNvPr>
          <p:cNvSpPr>
            <a:spLocks noGrp="1"/>
          </p:cNvSpPr>
          <p:nvPr>
            <p:ph type="ctrTitle"/>
          </p:nvPr>
        </p:nvSpPr>
        <p:spPr/>
        <p:txBody>
          <a:bodyPr/>
          <a:lstStyle/>
          <a:p>
            <a:r>
              <a:rPr lang="en-US" dirty="0"/>
              <a:t>Understanding the Process</a:t>
            </a:r>
          </a:p>
        </p:txBody>
      </p:sp>
      <p:sp>
        <p:nvSpPr>
          <p:cNvPr id="3" name="TextBox 2">
            <a:extLst>
              <a:ext uri="{FF2B5EF4-FFF2-40B4-BE49-F238E27FC236}">
                <a16:creationId xmlns:a16="http://schemas.microsoft.com/office/drawing/2014/main" id="{96201A04-F910-270C-4C9E-3696DEDBF820}"/>
              </a:ext>
            </a:extLst>
          </p:cNvPr>
          <p:cNvSpPr txBox="1"/>
          <p:nvPr/>
        </p:nvSpPr>
        <p:spPr>
          <a:xfrm>
            <a:off x="4538388" y="1588931"/>
            <a:ext cx="3908495" cy="369332"/>
          </a:xfrm>
          <a:prstGeom prst="rect">
            <a:avLst/>
          </a:prstGeom>
          <a:noFill/>
        </p:spPr>
        <p:txBody>
          <a:bodyPr wrap="square">
            <a:spAutoFit/>
          </a:bodyPr>
          <a:lstStyle/>
          <a:p>
            <a:r>
              <a:rPr lang="en-US" dirty="0">
                <a:solidFill>
                  <a:srgbClr val="C00000"/>
                </a:solidFill>
              </a:rPr>
              <a:t>[ </a:t>
            </a:r>
            <a:r>
              <a:rPr lang="en-US" i="1" dirty="0">
                <a:solidFill>
                  <a:srgbClr val="C00000"/>
                </a:solidFill>
                <a:hlinkClick r:id="rId3">
                  <a:extLst>
                    <a:ext uri="{A12FA001-AC4F-418D-AE19-62706E023703}">
                      <ahyp:hlinkClr xmlns:ahyp="http://schemas.microsoft.com/office/drawing/2018/hyperlinkcolor" val="tx"/>
                    </a:ext>
                  </a:extLst>
                </a:hlinkClick>
              </a:rPr>
              <a:t>Watch the video </a:t>
            </a:r>
            <a:r>
              <a:rPr lang="en-US" dirty="0">
                <a:solidFill>
                  <a:srgbClr val="C00000"/>
                </a:solidFill>
              </a:rPr>
              <a:t>]    0' - 3' 16''</a:t>
            </a:r>
            <a:endParaRPr lang="en-US" dirty="0"/>
          </a:p>
        </p:txBody>
      </p:sp>
      <p:pic>
        <p:nvPicPr>
          <p:cNvPr id="13" name="Picture 12">
            <a:extLst>
              <a:ext uri="{FF2B5EF4-FFF2-40B4-BE49-F238E27FC236}">
                <a16:creationId xmlns:a16="http://schemas.microsoft.com/office/drawing/2014/main" id="{478BC692-8EEB-1029-C900-8F3E1DF4F2FF}"/>
              </a:ext>
            </a:extLst>
          </p:cNvPr>
          <p:cNvPicPr>
            <a:picLocks noChangeAspect="1"/>
          </p:cNvPicPr>
          <p:nvPr/>
        </p:nvPicPr>
        <p:blipFill>
          <a:blip r:embed="rId4"/>
          <a:srcRect t="3033"/>
          <a:stretch>
            <a:fillRect/>
          </a:stretch>
        </p:blipFill>
        <p:spPr>
          <a:xfrm>
            <a:off x="1347542" y="1964476"/>
            <a:ext cx="4484749" cy="3424034"/>
          </a:xfrm>
          <a:prstGeom prst="rect">
            <a:avLst/>
          </a:prstGeom>
        </p:spPr>
      </p:pic>
      <p:sp>
        <p:nvSpPr>
          <p:cNvPr id="15" name="TextBox 14">
            <a:extLst>
              <a:ext uri="{FF2B5EF4-FFF2-40B4-BE49-F238E27FC236}">
                <a16:creationId xmlns:a16="http://schemas.microsoft.com/office/drawing/2014/main" id="{57D35698-3B88-E9EF-194C-6D3A8155612B}"/>
              </a:ext>
            </a:extLst>
          </p:cNvPr>
          <p:cNvSpPr txBox="1"/>
          <p:nvPr/>
        </p:nvSpPr>
        <p:spPr>
          <a:xfrm>
            <a:off x="9043043" y="3860099"/>
            <a:ext cx="2727715" cy="1323439"/>
          </a:xfrm>
          <a:prstGeom prst="rect">
            <a:avLst/>
          </a:prstGeom>
          <a:solidFill>
            <a:schemeClr val="accent4"/>
          </a:solidFill>
        </p:spPr>
        <p:txBody>
          <a:bodyPr wrap="square" rtlCol="0">
            <a:spAutoFit/>
          </a:bodyPr>
          <a:lstStyle/>
          <a:p>
            <a:r>
              <a:rPr lang="en-US" sz="1600" b="1" dirty="0">
                <a:solidFill>
                  <a:schemeClr val="accent1"/>
                </a:solidFill>
              </a:rPr>
              <a:t>Statistical fluctuations </a:t>
            </a:r>
            <a:r>
              <a:rPr lang="en-US" sz="1600" dirty="0"/>
              <a:t>–</a:t>
            </a:r>
          </a:p>
          <a:p>
            <a:r>
              <a:rPr lang="en-US" sz="1600" i="1" dirty="0"/>
              <a:t>variations that occur in any process and make actual performance differ from average performance</a:t>
            </a:r>
          </a:p>
        </p:txBody>
      </p:sp>
      <p:sp>
        <p:nvSpPr>
          <p:cNvPr id="18" name="TextBox 17">
            <a:extLst>
              <a:ext uri="{FF2B5EF4-FFF2-40B4-BE49-F238E27FC236}">
                <a16:creationId xmlns:a16="http://schemas.microsoft.com/office/drawing/2014/main" id="{F5FB6D8F-E923-E4EA-1A2D-01944F69A5E3}"/>
              </a:ext>
            </a:extLst>
          </p:cNvPr>
          <p:cNvSpPr txBox="1"/>
          <p:nvPr/>
        </p:nvSpPr>
        <p:spPr>
          <a:xfrm>
            <a:off x="1416130" y="5468413"/>
            <a:ext cx="4056775" cy="584775"/>
          </a:xfrm>
          <a:prstGeom prst="rect">
            <a:avLst/>
          </a:prstGeom>
          <a:noFill/>
        </p:spPr>
        <p:txBody>
          <a:bodyPr wrap="square" rtlCol="0">
            <a:spAutoFit/>
          </a:bodyPr>
          <a:lstStyle/>
          <a:p>
            <a:r>
              <a:rPr lang="en-US" sz="1600" dirty="0">
                <a:solidFill>
                  <a:schemeClr val="accent1"/>
                </a:solidFill>
              </a:rPr>
              <a:t>With all this advanced technology, why are things still so slow?</a:t>
            </a:r>
            <a:endParaRPr lang="en-US" dirty="0">
              <a:solidFill>
                <a:schemeClr val="accent1"/>
              </a:solidFill>
            </a:endParaRPr>
          </a:p>
        </p:txBody>
      </p:sp>
      <p:pic>
        <p:nvPicPr>
          <p:cNvPr id="27" name="Picture 26">
            <a:extLst>
              <a:ext uri="{FF2B5EF4-FFF2-40B4-BE49-F238E27FC236}">
                <a16:creationId xmlns:a16="http://schemas.microsoft.com/office/drawing/2014/main" id="{A1253215-9447-381D-6BD6-D22822B365A9}"/>
              </a:ext>
            </a:extLst>
          </p:cNvPr>
          <p:cNvPicPr>
            <a:picLocks noChangeAspect="1"/>
          </p:cNvPicPr>
          <p:nvPr/>
        </p:nvPicPr>
        <p:blipFill>
          <a:blip r:embed="rId5"/>
          <a:stretch>
            <a:fillRect/>
          </a:stretch>
        </p:blipFill>
        <p:spPr>
          <a:xfrm>
            <a:off x="6014838" y="1973723"/>
            <a:ext cx="2895084" cy="1752930"/>
          </a:xfrm>
          <a:prstGeom prst="rect">
            <a:avLst/>
          </a:prstGeom>
        </p:spPr>
      </p:pic>
      <p:sp>
        <p:nvSpPr>
          <p:cNvPr id="28" name="TextBox 27">
            <a:extLst>
              <a:ext uri="{FF2B5EF4-FFF2-40B4-BE49-F238E27FC236}">
                <a16:creationId xmlns:a16="http://schemas.microsoft.com/office/drawing/2014/main" id="{7D7ACAC0-F802-34C6-CF8B-EA925E231A36}"/>
              </a:ext>
            </a:extLst>
          </p:cNvPr>
          <p:cNvSpPr txBox="1"/>
          <p:nvPr/>
        </p:nvSpPr>
        <p:spPr>
          <a:xfrm>
            <a:off x="8909922" y="1877787"/>
            <a:ext cx="2860836" cy="830997"/>
          </a:xfrm>
          <a:prstGeom prst="rect">
            <a:avLst/>
          </a:prstGeom>
          <a:solidFill>
            <a:schemeClr val="accent4"/>
          </a:solidFill>
        </p:spPr>
        <p:txBody>
          <a:bodyPr wrap="square" rtlCol="0">
            <a:spAutoFit/>
          </a:bodyPr>
          <a:lstStyle/>
          <a:p>
            <a:r>
              <a:rPr lang="en-US" sz="1600" b="1" dirty="0">
                <a:solidFill>
                  <a:schemeClr val="accent1"/>
                </a:solidFill>
              </a:rPr>
              <a:t>Dependent events</a:t>
            </a:r>
            <a:r>
              <a:rPr lang="en-US" sz="1600" dirty="0"/>
              <a:t> – </a:t>
            </a:r>
            <a:r>
              <a:rPr lang="en-US" sz="1600" i="1" dirty="0"/>
              <a:t>one can not start a process before previous process is finished</a:t>
            </a:r>
            <a:endParaRPr lang="en-US" i="1" dirty="0"/>
          </a:p>
        </p:txBody>
      </p:sp>
      <p:pic>
        <p:nvPicPr>
          <p:cNvPr id="30" name="Picture 29">
            <a:extLst>
              <a:ext uri="{FF2B5EF4-FFF2-40B4-BE49-F238E27FC236}">
                <a16:creationId xmlns:a16="http://schemas.microsoft.com/office/drawing/2014/main" id="{06556438-EF72-4328-DEE1-B5E22CA1943A}"/>
              </a:ext>
            </a:extLst>
          </p:cNvPr>
          <p:cNvPicPr>
            <a:picLocks noChangeAspect="1"/>
          </p:cNvPicPr>
          <p:nvPr/>
        </p:nvPicPr>
        <p:blipFill>
          <a:blip r:embed="rId6"/>
          <a:stretch>
            <a:fillRect/>
          </a:stretch>
        </p:blipFill>
        <p:spPr>
          <a:xfrm>
            <a:off x="6037566" y="3963490"/>
            <a:ext cx="2901681" cy="1834255"/>
          </a:xfrm>
          <a:prstGeom prst="rect">
            <a:avLst/>
          </a:prstGeom>
        </p:spPr>
      </p:pic>
      <p:sp>
        <p:nvSpPr>
          <p:cNvPr id="31" name="TextBox 30">
            <a:extLst>
              <a:ext uri="{FF2B5EF4-FFF2-40B4-BE49-F238E27FC236}">
                <a16:creationId xmlns:a16="http://schemas.microsoft.com/office/drawing/2014/main" id="{5F086D72-8943-CE1A-F8DB-6D6CC5A7830D}"/>
              </a:ext>
            </a:extLst>
          </p:cNvPr>
          <p:cNvSpPr txBox="1"/>
          <p:nvPr/>
        </p:nvSpPr>
        <p:spPr>
          <a:xfrm>
            <a:off x="2043075" y="1018125"/>
            <a:ext cx="8053425" cy="646331"/>
          </a:xfrm>
          <a:prstGeom prst="rect">
            <a:avLst/>
          </a:prstGeom>
          <a:noFill/>
        </p:spPr>
        <p:txBody>
          <a:bodyPr wrap="square" rtlCol="0">
            <a:spAutoFit/>
          </a:bodyPr>
          <a:lstStyle/>
          <a:p>
            <a:r>
              <a:rPr lang="en-US" dirty="0"/>
              <a:t>A conversation between Alex and Jonah about plant inefficiency, Jonah explains two fundamental concepts: dependent events and statistical fluctuations.</a:t>
            </a:r>
          </a:p>
        </p:txBody>
      </p:sp>
    </p:spTree>
    <p:extLst>
      <p:ext uri="{BB962C8B-B14F-4D97-AF65-F5344CB8AC3E}">
        <p14:creationId xmlns:p14="http://schemas.microsoft.com/office/powerpoint/2010/main" val="79077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3B273-D058-BD35-D180-F34F0FC1369B}"/>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DA635C67-04B8-7213-9541-45FC7D647C72}"/>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09CF13EB-4E6F-3F80-6970-48027437F762}"/>
              </a:ext>
            </a:extLst>
          </p:cNvPr>
          <p:cNvSpPr>
            <a:spLocks noGrp="1"/>
          </p:cNvSpPr>
          <p:nvPr>
            <p:ph type="sldNum" sz="quarter" idx="12"/>
          </p:nvPr>
        </p:nvSpPr>
        <p:spPr/>
        <p:txBody>
          <a:bodyPr/>
          <a:lstStyle/>
          <a:p>
            <a:fld id="{8A7A6979-0714-4377-B894-6BE4C2D6E202}" type="slidenum">
              <a:rPr lang="en-US" smtClean="0"/>
              <a:pPr/>
              <a:t>24</a:t>
            </a:fld>
            <a:endParaRPr lang="en-US" dirty="0"/>
          </a:p>
        </p:txBody>
      </p:sp>
      <p:sp>
        <p:nvSpPr>
          <p:cNvPr id="7" name="Title 6">
            <a:extLst>
              <a:ext uri="{FF2B5EF4-FFF2-40B4-BE49-F238E27FC236}">
                <a16:creationId xmlns:a16="http://schemas.microsoft.com/office/drawing/2014/main" id="{97131D97-7C52-5D69-6C46-72E8EC744597}"/>
              </a:ext>
            </a:extLst>
          </p:cNvPr>
          <p:cNvSpPr>
            <a:spLocks noGrp="1"/>
          </p:cNvSpPr>
          <p:nvPr>
            <p:ph type="ctrTitle"/>
          </p:nvPr>
        </p:nvSpPr>
        <p:spPr/>
        <p:txBody>
          <a:bodyPr/>
          <a:lstStyle/>
          <a:p>
            <a:r>
              <a:rPr lang="en-US" dirty="0"/>
              <a:t>BOTTLENECK ANALYSIS</a:t>
            </a:r>
          </a:p>
        </p:txBody>
      </p:sp>
      <p:sp>
        <p:nvSpPr>
          <p:cNvPr id="8" name="Text Placeholder 2">
            <a:extLst>
              <a:ext uri="{FF2B5EF4-FFF2-40B4-BE49-F238E27FC236}">
                <a16:creationId xmlns:a16="http://schemas.microsoft.com/office/drawing/2014/main" id="{76FC4637-13BE-07B2-4B18-0D6C78AF56B7}"/>
              </a:ext>
            </a:extLst>
          </p:cNvPr>
          <p:cNvSpPr txBox="1">
            <a:spLocks/>
          </p:cNvSpPr>
          <p:nvPr/>
        </p:nvSpPr>
        <p:spPr>
          <a:xfrm>
            <a:off x="9234247" y="2645906"/>
            <a:ext cx="2595327" cy="1114203"/>
          </a:xfrm>
          <a:prstGeom prst="rect">
            <a:avLst/>
          </a:prstGeom>
          <a:solidFill>
            <a:schemeClr val="accent1">
              <a:lumMod val="20000"/>
              <a:lumOff val="80000"/>
            </a:scheme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1600" b="0" i="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Wingdings" pitchFamily="2" charset="2"/>
              <a:buNone/>
              <a:defRPr sz="14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Wingdings" pitchFamily="2" charset="2"/>
              <a:buNone/>
              <a:defRPr sz="12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Wingdings" pitchFamily="2" charset="2"/>
              <a:buNone/>
              <a:defRPr sz="10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Wingdings" pitchFamily="2" charset="2"/>
              <a:buNone/>
              <a:defRPr sz="1000" b="0"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dirty="0"/>
              <a:t>What is your strategy?</a:t>
            </a:r>
          </a:p>
          <a:p>
            <a:pPr marL="288925" indent="-171450">
              <a:buFont typeface="Franklin Gothic Book" panose="020B0503020102020204" pitchFamily="34" charset="0"/>
              <a:buChar char="–"/>
            </a:pPr>
            <a:r>
              <a:rPr lang="en-US" sz="1800" dirty="0"/>
              <a:t>Scout 4 is the slowest</a:t>
            </a:r>
          </a:p>
          <a:p>
            <a:pPr marL="288925" indent="-171450">
              <a:buFont typeface="Franklin Gothic Book" panose="020B0503020102020204" pitchFamily="34" charset="0"/>
              <a:buChar char="–"/>
            </a:pPr>
            <a:r>
              <a:rPr lang="en-US" sz="1800" dirty="0"/>
              <a:t>Scout 1 is the fastest</a:t>
            </a:r>
            <a:endParaRPr lang="en-US" dirty="0"/>
          </a:p>
        </p:txBody>
      </p:sp>
      <p:sp>
        <p:nvSpPr>
          <p:cNvPr id="12" name="Subtitle 1">
            <a:extLst>
              <a:ext uri="{FF2B5EF4-FFF2-40B4-BE49-F238E27FC236}">
                <a16:creationId xmlns:a16="http://schemas.microsoft.com/office/drawing/2014/main" id="{8B5D0A83-FF31-01E5-68F3-BD784753A00B}"/>
              </a:ext>
            </a:extLst>
          </p:cNvPr>
          <p:cNvSpPr>
            <a:spLocks noGrp="1"/>
          </p:cNvSpPr>
          <p:nvPr>
            <p:ph type="subTitle" idx="1"/>
          </p:nvPr>
        </p:nvSpPr>
        <p:spPr>
          <a:xfrm>
            <a:off x="1820952" y="959524"/>
            <a:ext cx="7988980" cy="369332"/>
          </a:xfrm>
        </p:spPr>
        <p:txBody>
          <a:bodyPr/>
          <a:lstStyle/>
          <a:p>
            <a:r>
              <a:rPr lang="en-US" dirty="0"/>
              <a:t>Scout hiking</a:t>
            </a:r>
          </a:p>
        </p:txBody>
      </p:sp>
      <p:grpSp>
        <p:nvGrpSpPr>
          <p:cNvPr id="81" name="Group 80">
            <a:extLst>
              <a:ext uri="{FF2B5EF4-FFF2-40B4-BE49-F238E27FC236}">
                <a16:creationId xmlns:a16="http://schemas.microsoft.com/office/drawing/2014/main" id="{4DD350D5-FA2C-D9AE-82C8-2D3B1744773C}"/>
              </a:ext>
            </a:extLst>
          </p:cNvPr>
          <p:cNvGrpSpPr/>
          <p:nvPr/>
        </p:nvGrpSpPr>
        <p:grpSpPr>
          <a:xfrm>
            <a:off x="3538507" y="4564143"/>
            <a:ext cx="3730229" cy="98553"/>
            <a:chOff x="1970812" y="3739188"/>
            <a:chExt cx="3730229" cy="98553"/>
          </a:xfrm>
        </p:grpSpPr>
        <p:cxnSp>
          <p:nvCxnSpPr>
            <p:cNvPr id="15" name="Straight Connector 14">
              <a:extLst>
                <a:ext uri="{FF2B5EF4-FFF2-40B4-BE49-F238E27FC236}">
                  <a16:creationId xmlns:a16="http://schemas.microsoft.com/office/drawing/2014/main" id="{8E0F9187-34CF-3FBC-CD5A-94EECC86DE2A}"/>
                </a:ext>
              </a:extLst>
            </p:cNvPr>
            <p:cNvCxnSpPr>
              <a:cxnSpLocks/>
            </p:cNvCxnSpPr>
            <p:nvPr/>
          </p:nvCxnSpPr>
          <p:spPr>
            <a:xfrm flipV="1">
              <a:off x="2043076" y="3791440"/>
              <a:ext cx="1275381" cy="2151"/>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FEB1E31F-1BA0-2470-DDFA-212849F0D923}"/>
                </a:ext>
              </a:extLst>
            </p:cNvPr>
            <p:cNvCxnSpPr>
              <a:cxnSpLocks/>
              <a:stCxn id="33" idx="6"/>
            </p:cNvCxnSpPr>
            <p:nvPr/>
          </p:nvCxnSpPr>
          <p:spPr>
            <a:xfrm>
              <a:off x="4649948" y="3786036"/>
              <a:ext cx="1010692" cy="5404"/>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sp>
          <p:nvSpPr>
            <p:cNvPr id="31" name="Oval 30">
              <a:extLst>
                <a:ext uri="{FF2B5EF4-FFF2-40B4-BE49-F238E27FC236}">
                  <a16:creationId xmlns:a16="http://schemas.microsoft.com/office/drawing/2014/main" id="{7CEB440A-3B73-C516-CC54-83375C045374}"/>
                </a:ext>
              </a:extLst>
            </p:cNvPr>
            <p:cNvSpPr/>
            <p:nvPr/>
          </p:nvSpPr>
          <p:spPr>
            <a:xfrm>
              <a:off x="1970812" y="3739188"/>
              <a:ext cx="70339" cy="83787"/>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3FCEBED-E0CF-7CA0-442E-A4261F538798}"/>
                </a:ext>
              </a:extLst>
            </p:cNvPr>
            <p:cNvSpPr/>
            <p:nvPr/>
          </p:nvSpPr>
          <p:spPr>
            <a:xfrm flipH="1">
              <a:off x="3318852" y="3747979"/>
              <a:ext cx="70339" cy="86260"/>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CC438AC-17D9-A87C-9A0E-847F9DE69A15}"/>
                </a:ext>
              </a:extLst>
            </p:cNvPr>
            <p:cNvSpPr/>
            <p:nvPr/>
          </p:nvSpPr>
          <p:spPr>
            <a:xfrm>
              <a:off x="5630702" y="3753954"/>
              <a:ext cx="70339" cy="83787"/>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54A6D459-7057-0A51-33BB-D4B48B01692A}"/>
                </a:ext>
              </a:extLst>
            </p:cNvPr>
            <p:cNvCxnSpPr>
              <a:cxnSpLocks/>
            </p:cNvCxnSpPr>
            <p:nvPr/>
          </p:nvCxnSpPr>
          <p:spPr>
            <a:xfrm>
              <a:off x="3398244" y="3791109"/>
              <a:ext cx="1172312" cy="331"/>
            </a:xfrm>
            <a:prstGeom prst="line">
              <a:avLst/>
            </a:prstGeom>
            <a:ln>
              <a:solidFill>
                <a:srgbClr val="00B050"/>
              </a:solidFill>
            </a:ln>
          </p:spPr>
          <p:style>
            <a:lnRef idx="3">
              <a:schemeClr val="accent1"/>
            </a:lnRef>
            <a:fillRef idx="0">
              <a:schemeClr val="accent1"/>
            </a:fillRef>
            <a:effectRef idx="2">
              <a:schemeClr val="accent1"/>
            </a:effectRef>
            <a:fontRef idx="minor">
              <a:schemeClr val="tx1"/>
            </a:fontRef>
          </p:style>
        </p:cxnSp>
        <p:sp>
          <p:nvSpPr>
            <p:cNvPr id="33" name="Oval 32">
              <a:extLst>
                <a:ext uri="{FF2B5EF4-FFF2-40B4-BE49-F238E27FC236}">
                  <a16:creationId xmlns:a16="http://schemas.microsoft.com/office/drawing/2014/main" id="{F43514B4-1BF8-DD25-C2F5-A53846B3BB3F}"/>
                </a:ext>
              </a:extLst>
            </p:cNvPr>
            <p:cNvSpPr/>
            <p:nvPr/>
          </p:nvSpPr>
          <p:spPr>
            <a:xfrm>
              <a:off x="4579609" y="3744142"/>
              <a:ext cx="70339" cy="83787"/>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11" name="TextBox 10">
            <a:extLst>
              <a:ext uri="{FF2B5EF4-FFF2-40B4-BE49-F238E27FC236}">
                <a16:creationId xmlns:a16="http://schemas.microsoft.com/office/drawing/2014/main" id="{53470710-BF8B-A205-B70D-3F7BB4BC1EBF}"/>
              </a:ext>
            </a:extLst>
          </p:cNvPr>
          <p:cNvSpPr txBox="1"/>
          <p:nvPr/>
        </p:nvSpPr>
        <p:spPr>
          <a:xfrm>
            <a:off x="1897213" y="1355337"/>
            <a:ext cx="9049796" cy="723275"/>
          </a:xfrm>
          <a:prstGeom prst="rect">
            <a:avLst/>
          </a:prstGeom>
          <a:noFill/>
        </p:spPr>
        <p:txBody>
          <a:bodyPr wrap="square">
            <a:spAutoFit/>
          </a:bodyPr>
          <a:lstStyle/>
          <a:p>
            <a:pPr>
              <a:spcBef>
                <a:spcPts val="600"/>
              </a:spcBef>
            </a:pPr>
            <a:r>
              <a:rPr lang="en-US" dirty="0"/>
              <a:t>The scouts must walk in sequence, with each scout depending on the one a head.</a:t>
            </a:r>
          </a:p>
          <a:p>
            <a:pPr>
              <a:spcBef>
                <a:spcPts val="600"/>
              </a:spcBef>
            </a:pPr>
            <a:r>
              <a:rPr lang="en-US" dirty="0"/>
              <a:t>The goal is for the </a:t>
            </a:r>
            <a:r>
              <a:rPr lang="en-US" b="1" i="1" dirty="0"/>
              <a:t>entire group to arrive at the destination together</a:t>
            </a:r>
            <a:r>
              <a:rPr lang="en-US" dirty="0"/>
              <a:t>.</a:t>
            </a:r>
          </a:p>
        </p:txBody>
      </p:sp>
      <p:sp>
        <p:nvSpPr>
          <p:cNvPr id="73" name="TextBox 72">
            <a:extLst>
              <a:ext uri="{FF2B5EF4-FFF2-40B4-BE49-F238E27FC236}">
                <a16:creationId xmlns:a16="http://schemas.microsoft.com/office/drawing/2014/main" id="{BF279099-2D37-D4A4-176F-DD32DE351776}"/>
              </a:ext>
            </a:extLst>
          </p:cNvPr>
          <p:cNvSpPr txBox="1"/>
          <p:nvPr/>
        </p:nvSpPr>
        <p:spPr>
          <a:xfrm>
            <a:off x="1980710" y="4739490"/>
            <a:ext cx="5467857" cy="369332"/>
          </a:xfrm>
          <a:prstGeom prst="rect">
            <a:avLst/>
          </a:prstGeom>
          <a:noFill/>
        </p:spPr>
        <p:txBody>
          <a:bodyPr wrap="square">
            <a:spAutoFit/>
          </a:bodyPr>
          <a:lstStyle/>
          <a:p>
            <a:pPr marL="0" indent="0">
              <a:buNone/>
            </a:pPr>
            <a:r>
              <a:rPr lang="en-US" sz="1800" dirty="0"/>
              <a:t>As they walk, how distance between scouts’ change?</a:t>
            </a:r>
          </a:p>
        </p:txBody>
      </p:sp>
      <p:sp>
        <p:nvSpPr>
          <p:cNvPr id="2" name="TextBox 1">
            <a:extLst>
              <a:ext uri="{FF2B5EF4-FFF2-40B4-BE49-F238E27FC236}">
                <a16:creationId xmlns:a16="http://schemas.microsoft.com/office/drawing/2014/main" id="{7752A508-F7C5-5481-A955-6DDE2FE464F6}"/>
              </a:ext>
            </a:extLst>
          </p:cNvPr>
          <p:cNvSpPr txBox="1"/>
          <p:nvPr/>
        </p:nvSpPr>
        <p:spPr>
          <a:xfrm>
            <a:off x="1820952" y="5639234"/>
            <a:ext cx="3786673" cy="461665"/>
          </a:xfrm>
          <a:prstGeom prst="rect">
            <a:avLst/>
          </a:prstGeom>
          <a:solidFill>
            <a:schemeClr val="accent4"/>
          </a:solidFill>
        </p:spPr>
        <p:txBody>
          <a:bodyPr wrap="square" rtlCol="0">
            <a:spAutoFit/>
          </a:bodyPr>
          <a:lstStyle/>
          <a:p>
            <a:pPr algn="ctr"/>
            <a:r>
              <a:rPr lang="en-US" sz="2400" b="1" dirty="0">
                <a:solidFill>
                  <a:srgbClr val="C00000"/>
                </a:solidFill>
              </a:rPr>
              <a:t>Look for your bottleneck!</a:t>
            </a:r>
          </a:p>
        </p:txBody>
      </p:sp>
      <p:sp>
        <p:nvSpPr>
          <p:cNvPr id="9" name="TextBox 8">
            <a:extLst>
              <a:ext uri="{FF2B5EF4-FFF2-40B4-BE49-F238E27FC236}">
                <a16:creationId xmlns:a16="http://schemas.microsoft.com/office/drawing/2014/main" id="{A6E5B5EA-7131-2269-27AE-84D599CCE6AB}"/>
              </a:ext>
            </a:extLst>
          </p:cNvPr>
          <p:cNvSpPr txBox="1"/>
          <p:nvPr/>
        </p:nvSpPr>
        <p:spPr>
          <a:xfrm>
            <a:off x="5457536" y="5709277"/>
            <a:ext cx="3175496" cy="369332"/>
          </a:xfrm>
          <a:prstGeom prst="rect">
            <a:avLst/>
          </a:prstGeom>
          <a:noFill/>
        </p:spPr>
        <p:txBody>
          <a:bodyPr wrap="square">
            <a:spAutoFit/>
          </a:bodyPr>
          <a:lstStyle/>
          <a:p>
            <a:r>
              <a:rPr lang="en-US" dirty="0">
                <a:solidFill>
                  <a:srgbClr val="C00000"/>
                </a:solidFill>
              </a:rPr>
              <a:t>[ </a:t>
            </a:r>
            <a:r>
              <a:rPr lang="en-US" i="1" dirty="0">
                <a:solidFill>
                  <a:srgbClr val="C00000"/>
                </a:solidFill>
                <a:hlinkClick r:id="rId3">
                  <a:extLst>
                    <a:ext uri="{A12FA001-AC4F-418D-AE19-62706E023703}">
                      <ahyp:hlinkClr xmlns:ahyp="http://schemas.microsoft.com/office/drawing/2018/hyperlinkcolor" val="tx"/>
                    </a:ext>
                  </a:extLst>
                </a:hlinkClick>
              </a:rPr>
              <a:t>Watch the video </a:t>
            </a:r>
            <a:r>
              <a:rPr lang="en-US" dirty="0">
                <a:solidFill>
                  <a:srgbClr val="C00000"/>
                </a:solidFill>
              </a:rPr>
              <a:t>] 3’ 30‘’ -</a:t>
            </a:r>
            <a:endParaRPr lang="en-US" dirty="0"/>
          </a:p>
        </p:txBody>
      </p:sp>
      <p:pic>
        <p:nvPicPr>
          <p:cNvPr id="4" name="Picture 3">
            <a:extLst>
              <a:ext uri="{FF2B5EF4-FFF2-40B4-BE49-F238E27FC236}">
                <a16:creationId xmlns:a16="http://schemas.microsoft.com/office/drawing/2014/main" id="{66FE97C9-7E1F-6389-206C-79027D4F5D15}"/>
              </a:ext>
            </a:extLst>
          </p:cNvPr>
          <p:cNvPicPr>
            <a:picLocks noChangeAspect="1"/>
          </p:cNvPicPr>
          <p:nvPr/>
        </p:nvPicPr>
        <p:blipFill>
          <a:blip r:embed="rId4"/>
          <a:srcRect t="13190" b="27714"/>
          <a:stretch>
            <a:fillRect/>
          </a:stretch>
        </p:blipFill>
        <p:spPr>
          <a:xfrm>
            <a:off x="1873438" y="2762950"/>
            <a:ext cx="6992553" cy="1746804"/>
          </a:xfrm>
          <a:prstGeom prst="rect">
            <a:avLst/>
          </a:prstGeom>
        </p:spPr>
      </p:pic>
      <p:sp>
        <p:nvSpPr>
          <p:cNvPr id="20" name="TextBox 19">
            <a:extLst>
              <a:ext uri="{FF2B5EF4-FFF2-40B4-BE49-F238E27FC236}">
                <a16:creationId xmlns:a16="http://schemas.microsoft.com/office/drawing/2014/main" id="{D92CABD3-4549-0BED-484A-118CE405E5BD}"/>
              </a:ext>
            </a:extLst>
          </p:cNvPr>
          <p:cNvSpPr txBox="1"/>
          <p:nvPr/>
        </p:nvSpPr>
        <p:spPr>
          <a:xfrm>
            <a:off x="1980709" y="5146851"/>
            <a:ext cx="5467857" cy="369332"/>
          </a:xfrm>
          <a:prstGeom prst="rect">
            <a:avLst/>
          </a:prstGeom>
          <a:noFill/>
        </p:spPr>
        <p:txBody>
          <a:bodyPr wrap="square">
            <a:spAutoFit/>
          </a:bodyPr>
          <a:lstStyle/>
          <a:p>
            <a:pPr marL="0" indent="0">
              <a:buNone/>
            </a:pPr>
            <a:r>
              <a:rPr lang="en-US" sz="1800" dirty="0"/>
              <a:t>What is your strategy to achieve the goal?</a:t>
            </a:r>
          </a:p>
        </p:txBody>
      </p:sp>
    </p:spTree>
    <p:extLst>
      <p:ext uri="{BB962C8B-B14F-4D97-AF65-F5344CB8AC3E}">
        <p14:creationId xmlns:p14="http://schemas.microsoft.com/office/powerpoint/2010/main" val="7351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540A7-3742-5424-2091-ED2BFC2EC9F7}"/>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1AA78997-350D-D5C5-E448-B99A2201809E}"/>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7FF9D262-4413-5AD4-D111-35D0574AF5D2}"/>
              </a:ext>
            </a:extLst>
          </p:cNvPr>
          <p:cNvSpPr>
            <a:spLocks noGrp="1"/>
          </p:cNvSpPr>
          <p:nvPr>
            <p:ph type="sldNum" sz="quarter" idx="12"/>
          </p:nvPr>
        </p:nvSpPr>
        <p:spPr/>
        <p:txBody>
          <a:bodyPr/>
          <a:lstStyle/>
          <a:p>
            <a:fld id="{8A7A6979-0714-4377-B894-6BE4C2D6E202}" type="slidenum">
              <a:rPr lang="en-US" smtClean="0"/>
              <a:pPr/>
              <a:t>25</a:t>
            </a:fld>
            <a:endParaRPr lang="en-US" dirty="0"/>
          </a:p>
        </p:txBody>
      </p:sp>
      <p:sp>
        <p:nvSpPr>
          <p:cNvPr id="7" name="Title 6">
            <a:extLst>
              <a:ext uri="{FF2B5EF4-FFF2-40B4-BE49-F238E27FC236}">
                <a16:creationId xmlns:a16="http://schemas.microsoft.com/office/drawing/2014/main" id="{BC03E0E2-2EB7-DDE3-23E0-814A287E099A}"/>
              </a:ext>
            </a:extLst>
          </p:cNvPr>
          <p:cNvSpPr>
            <a:spLocks noGrp="1"/>
          </p:cNvSpPr>
          <p:nvPr>
            <p:ph type="ctrTitle"/>
          </p:nvPr>
        </p:nvSpPr>
        <p:spPr/>
        <p:txBody>
          <a:bodyPr/>
          <a:lstStyle/>
          <a:p>
            <a:r>
              <a:rPr lang="en-US" dirty="0"/>
              <a:t>BOTTLENECK ANALYSIS - SOLUTIONS</a:t>
            </a:r>
          </a:p>
        </p:txBody>
      </p:sp>
      <p:sp>
        <p:nvSpPr>
          <p:cNvPr id="12" name="Subtitle 1">
            <a:extLst>
              <a:ext uri="{FF2B5EF4-FFF2-40B4-BE49-F238E27FC236}">
                <a16:creationId xmlns:a16="http://schemas.microsoft.com/office/drawing/2014/main" id="{4CC4BC40-6401-CD62-89DE-067F906E3655}"/>
              </a:ext>
            </a:extLst>
          </p:cNvPr>
          <p:cNvSpPr>
            <a:spLocks noGrp="1"/>
          </p:cNvSpPr>
          <p:nvPr>
            <p:ph type="subTitle" idx="1"/>
          </p:nvPr>
        </p:nvSpPr>
        <p:spPr>
          <a:xfrm>
            <a:off x="1820952" y="959524"/>
            <a:ext cx="10102462" cy="369332"/>
          </a:xfrm>
        </p:spPr>
        <p:txBody>
          <a:bodyPr/>
          <a:lstStyle/>
          <a:p>
            <a:r>
              <a:rPr lang="en-US" dirty="0"/>
              <a:t>Change the order – What if Herbie leads?</a:t>
            </a:r>
            <a:endParaRPr lang="en-US" dirty="0">
              <a:solidFill>
                <a:srgbClr val="C00000"/>
              </a:solidFill>
            </a:endParaRPr>
          </a:p>
        </p:txBody>
      </p:sp>
      <p:pic>
        <p:nvPicPr>
          <p:cNvPr id="9" name="Picture 8">
            <a:extLst>
              <a:ext uri="{FF2B5EF4-FFF2-40B4-BE49-F238E27FC236}">
                <a16:creationId xmlns:a16="http://schemas.microsoft.com/office/drawing/2014/main" id="{0C0BF19C-3DC8-847E-55EB-6D105A4399AF}"/>
              </a:ext>
            </a:extLst>
          </p:cNvPr>
          <p:cNvPicPr>
            <a:picLocks noChangeAspect="1"/>
          </p:cNvPicPr>
          <p:nvPr/>
        </p:nvPicPr>
        <p:blipFill>
          <a:blip r:embed="rId3"/>
          <a:stretch>
            <a:fillRect/>
          </a:stretch>
        </p:blipFill>
        <p:spPr>
          <a:xfrm>
            <a:off x="1574442" y="1424548"/>
            <a:ext cx="9621642" cy="4810821"/>
          </a:xfrm>
          <a:prstGeom prst="rect">
            <a:avLst/>
          </a:prstGeom>
        </p:spPr>
      </p:pic>
    </p:spTree>
    <p:extLst>
      <p:ext uri="{BB962C8B-B14F-4D97-AF65-F5344CB8AC3E}">
        <p14:creationId xmlns:p14="http://schemas.microsoft.com/office/powerpoint/2010/main" val="3453974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4CFAA-1AC9-97C0-75CC-B22A186AA24E}"/>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8F4A6092-4422-6806-E52F-A75EB6DF5DC8}"/>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CB22AF23-520F-8F66-DE97-C9155C32C3FF}"/>
              </a:ext>
            </a:extLst>
          </p:cNvPr>
          <p:cNvSpPr>
            <a:spLocks noGrp="1"/>
          </p:cNvSpPr>
          <p:nvPr>
            <p:ph type="sldNum" sz="quarter" idx="12"/>
          </p:nvPr>
        </p:nvSpPr>
        <p:spPr/>
        <p:txBody>
          <a:bodyPr/>
          <a:lstStyle/>
          <a:p>
            <a:fld id="{8A7A6979-0714-4377-B894-6BE4C2D6E202}" type="slidenum">
              <a:rPr lang="en-US" smtClean="0"/>
              <a:pPr/>
              <a:t>26</a:t>
            </a:fld>
            <a:endParaRPr lang="en-US" dirty="0"/>
          </a:p>
        </p:txBody>
      </p:sp>
      <p:sp>
        <p:nvSpPr>
          <p:cNvPr id="7" name="Title 6">
            <a:extLst>
              <a:ext uri="{FF2B5EF4-FFF2-40B4-BE49-F238E27FC236}">
                <a16:creationId xmlns:a16="http://schemas.microsoft.com/office/drawing/2014/main" id="{73E50154-7B14-3D42-9F36-6119E12CDF39}"/>
              </a:ext>
            </a:extLst>
          </p:cNvPr>
          <p:cNvSpPr>
            <a:spLocks noGrp="1"/>
          </p:cNvSpPr>
          <p:nvPr>
            <p:ph type="ctrTitle"/>
          </p:nvPr>
        </p:nvSpPr>
        <p:spPr/>
        <p:txBody>
          <a:bodyPr/>
          <a:lstStyle/>
          <a:p>
            <a:r>
              <a:rPr lang="en-US" dirty="0"/>
              <a:t>Change the order – What if Herbie leads? </a:t>
            </a:r>
          </a:p>
        </p:txBody>
      </p:sp>
      <p:sp>
        <p:nvSpPr>
          <p:cNvPr id="12" name="Subtitle 1">
            <a:extLst>
              <a:ext uri="{FF2B5EF4-FFF2-40B4-BE49-F238E27FC236}">
                <a16:creationId xmlns:a16="http://schemas.microsoft.com/office/drawing/2014/main" id="{A8DD89F9-7EAA-9D96-63E6-B3F7A2442A58}"/>
              </a:ext>
            </a:extLst>
          </p:cNvPr>
          <p:cNvSpPr>
            <a:spLocks noGrp="1"/>
          </p:cNvSpPr>
          <p:nvPr>
            <p:ph type="subTitle" idx="1"/>
          </p:nvPr>
        </p:nvSpPr>
        <p:spPr>
          <a:xfrm>
            <a:off x="1895380" y="1140278"/>
            <a:ext cx="9300704" cy="369332"/>
          </a:xfrm>
        </p:spPr>
        <p:txBody>
          <a:bodyPr/>
          <a:lstStyle/>
          <a:p>
            <a:r>
              <a:rPr lang="en-US" dirty="0"/>
              <a:t>How does this insight apply in real process?</a:t>
            </a:r>
          </a:p>
        </p:txBody>
      </p:sp>
      <p:sp>
        <p:nvSpPr>
          <p:cNvPr id="28" name="TextBox 27">
            <a:extLst>
              <a:ext uri="{FF2B5EF4-FFF2-40B4-BE49-F238E27FC236}">
                <a16:creationId xmlns:a16="http://schemas.microsoft.com/office/drawing/2014/main" id="{AD6AED73-408D-5E12-26BD-E805EEC017F8}"/>
              </a:ext>
            </a:extLst>
          </p:cNvPr>
          <p:cNvSpPr txBox="1"/>
          <p:nvPr/>
        </p:nvSpPr>
        <p:spPr>
          <a:xfrm>
            <a:off x="1895380" y="1631169"/>
            <a:ext cx="9049796" cy="369332"/>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dirty="0"/>
              <a:t>Assume we can change the order of the tasks</a:t>
            </a:r>
            <a:endParaRPr lang="en-US" b="0" i="0" u="none" strike="noStrike" baseline="0" dirty="0">
              <a:latin typeface="STIXMathJax_Main-Regular"/>
            </a:endParaRPr>
          </a:p>
        </p:txBody>
      </p:sp>
      <p:grpSp>
        <p:nvGrpSpPr>
          <p:cNvPr id="50" name="Group 49">
            <a:extLst>
              <a:ext uri="{FF2B5EF4-FFF2-40B4-BE49-F238E27FC236}">
                <a16:creationId xmlns:a16="http://schemas.microsoft.com/office/drawing/2014/main" id="{DA29D07E-A7D4-4B5C-0BC2-693D16A38648}"/>
              </a:ext>
            </a:extLst>
          </p:cNvPr>
          <p:cNvGrpSpPr/>
          <p:nvPr/>
        </p:nvGrpSpPr>
        <p:grpSpPr>
          <a:xfrm>
            <a:off x="-1" y="2365475"/>
            <a:ext cx="11283157" cy="1498781"/>
            <a:chOff x="95378" y="2282034"/>
            <a:chExt cx="11283157" cy="1498781"/>
          </a:xfrm>
        </p:grpSpPr>
        <p:grpSp>
          <p:nvGrpSpPr>
            <p:cNvPr id="30" name="Group 29">
              <a:extLst>
                <a:ext uri="{FF2B5EF4-FFF2-40B4-BE49-F238E27FC236}">
                  <a16:creationId xmlns:a16="http://schemas.microsoft.com/office/drawing/2014/main" id="{07D37EF3-25BD-EED5-229D-E914A8D6D511}"/>
                </a:ext>
              </a:extLst>
            </p:cNvPr>
            <p:cNvGrpSpPr/>
            <p:nvPr/>
          </p:nvGrpSpPr>
          <p:grpSpPr>
            <a:xfrm>
              <a:off x="1998032" y="2282034"/>
              <a:ext cx="7299427" cy="570340"/>
              <a:chOff x="1923504" y="1965748"/>
              <a:chExt cx="7299427" cy="570340"/>
            </a:xfrm>
          </p:grpSpPr>
          <p:grpSp>
            <p:nvGrpSpPr>
              <p:cNvPr id="2" name="Group 1">
                <a:extLst>
                  <a:ext uri="{FF2B5EF4-FFF2-40B4-BE49-F238E27FC236}">
                    <a16:creationId xmlns:a16="http://schemas.microsoft.com/office/drawing/2014/main" id="{BB4DD30B-D5E9-0B16-79B0-9D8B47AB05F7}"/>
                  </a:ext>
                </a:extLst>
              </p:cNvPr>
              <p:cNvGrpSpPr/>
              <p:nvPr/>
            </p:nvGrpSpPr>
            <p:grpSpPr>
              <a:xfrm>
                <a:off x="1923504" y="1965748"/>
                <a:ext cx="7299427" cy="570340"/>
                <a:chOff x="2662826" y="4151215"/>
                <a:chExt cx="3566788" cy="311265"/>
              </a:xfrm>
              <a:solidFill>
                <a:schemeClr val="accent1">
                  <a:lumMod val="40000"/>
                  <a:lumOff val="60000"/>
                </a:schemeClr>
              </a:solidFill>
            </p:grpSpPr>
            <p:sp>
              <p:nvSpPr>
                <p:cNvPr id="3" name="Rectangle 2">
                  <a:extLst>
                    <a:ext uri="{FF2B5EF4-FFF2-40B4-BE49-F238E27FC236}">
                      <a16:creationId xmlns:a16="http://schemas.microsoft.com/office/drawing/2014/main" id="{F653890C-3408-FCFB-F260-D4B0010DF8CB}"/>
                    </a:ext>
                  </a:extLst>
                </p:cNvPr>
                <p:cNvSpPr/>
                <p:nvPr/>
              </p:nvSpPr>
              <p:spPr>
                <a:xfrm>
                  <a:off x="2662826" y="4151215"/>
                  <a:ext cx="775956" cy="301361"/>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Step 1</a:t>
                  </a:r>
                </a:p>
                <a:p>
                  <a:pPr algn="ctr"/>
                  <a:r>
                    <a:rPr lang="en-US" sz="1400" dirty="0"/>
                    <a:t>3.1 customer/hr</a:t>
                  </a:r>
                </a:p>
              </p:txBody>
            </p:sp>
            <p:sp>
              <p:nvSpPr>
                <p:cNvPr id="4" name="Rectangle 3">
                  <a:extLst>
                    <a:ext uri="{FF2B5EF4-FFF2-40B4-BE49-F238E27FC236}">
                      <a16:creationId xmlns:a16="http://schemas.microsoft.com/office/drawing/2014/main" id="{83F47987-D24A-C494-F0AD-81681BB47543}"/>
                    </a:ext>
                  </a:extLst>
                </p:cNvPr>
                <p:cNvSpPr/>
                <p:nvPr/>
              </p:nvSpPr>
              <p:spPr>
                <a:xfrm>
                  <a:off x="3589992" y="4157017"/>
                  <a:ext cx="733995" cy="301361"/>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Step 2</a:t>
                  </a:r>
                </a:p>
                <a:p>
                  <a:pPr algn="ctr"/>
                  <a:r>
                    <a:rPr lang="en-US" sz="1400" dirty="0"/>
                    <a:t>2.5 customer/hr</a:t>
                  </a:r>
                </a:p>
              </p:txBody>
            </p:sp>
            <p:sp>
              <p:nvSpPr>
                <p:cNvPr id="8" name="Rectangle 7">
                  <a:extLst>
                    <a:ext uri="{FF2B5EF4-FFF2-40B4-BE49-F238E27FC236}">
                      <a16:creationId xmlns:a16="http://schemas.microsoft.com/office/drawing/2014/main" id="{CEE404B0-5F56-4ECB-6DE5-3FB16463392B}"/>
                    </a:ext>
                  </a:extLst>
                </p:cNvPr>
                <p:cNvSpPr/>
                <p:nvPr/>
              </p:nvSpPr>
              <p:spPr>
                <a:xfrm>
                  <a:off x="4483705" y="4161119"/>
                  <a:ext cx="733995" cy="30136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Step 3</a:t>
                  </a:r>
                </a:p>
                <a:p>
                  <a:pPr algn="ctr"/>
                  <a:r>
                    <a:rPr lang="en-US" sz="1400" dirty="0"/>
                    <a:t>1.3 customer/hr</a:t>
                  </a:r>
                </a:p>
              </p:txBody>
            </p:sp>
            <p:sp>
              <p:nvSpPr>
                <p:cNvPr id="10" name="Rectangle 9">
                  <a:extLst>
                    <a:ext uri="{FF2B5EF4-FFF2-40B4-BE49-F238E27FC236}">
                      <a16:creationId xmlns:a16="http://schemas.microsoft.com/office/drawing/2014/main" id="{5E1719BC-BF9E-DF4B-B8D9-F86045D89E51}"/>
                    </a:ext>
                  </a:extLst>
                </p:cNvPr>
                <p:cNvSpPr/>
                <p:nvPr/>
              </p:nvSpPr>
              <p:spPr>
                <a:xfrm>
                  <a:off x="5363766" y="4157254"/>
                  <a:ext cx="865848" cy="301361"/>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Step 4</a:t>
                  </a:r>
                </a:p>
                <a:p>
                  <a:pPr algn="ctr"/>
                  <a:r>
                    <a:rPr lang="en-US" sz="1400" dirty="0"/>
                    <a:t>2.7 customer/hr</a:t>
                  </a:r>
                </a:p>
              </p:txBody>
            </p:sp>
          </p:grpSp>
          <p:cxnSp>
            <p:nvCxnSpPr>
              <p:cNvPr id="18" name="Straight Arrow Connector 17">
                <a:extLst>
                  <a:ext uri="{FF2B5EF4-FFF2-40B4-BE49-F238E27FC236}">
                    <a16:creationId xmlns:a16="http://schemas.microsoft.com/office/drawing/2014/main" id="{7727DD88-305D-08AC-4CB2-5D1352D0ED54}"/>
                  </a:ext>
                </a:extLst>
              </p:cNvPr>
              <p:cNvCxnSpPr>
                <a:cxnSpLocks/>
              </p:cNvCxnSpPr>
              <p:nvPr/>
            </p:nvCxnSpPr>
            <p:spPr>
              <a:xfrm flipV="1">
                <a:off x="3511497" y="2212022"/>
                <a:ext cx="295898" cy="1981"/>
              </a:xfrm>
              <a:prstGeom prst="straightConnector1">
                <a:avLst/>
              </a:prstGeom>
              <a:solidFill>
                <a:schemeClr val="accent1">
                  <a:lumMod val="40000"/>
                  <a:lumOff val="60000"/>
                </a:schemeClr>
              </a:solidFill>
              <a:ln>
                <a:tailEnd type="triangle"/>
              </a:ln>
            </p:spPr>
            <p:style>
              <a:lnRef idx="1">
                <a:schemeClr val="accent1"/>
              </a:lnRef>
              <a:fillRef idx="0">
                <a:schemeClr val="accent1"/>
              </a:fillRef>
              <a:effectRef idx="0">
                <a:schemeClr val="accent1"/>
              </a:effectRef>
              <a:fontRef idx="minor">
                <a:schemeClr val="tx1"/>
              </a:fontRef>
            </p:style>
          </p:cxnSp>
        </p:grpSp>
        <p:pic>
          <p:nvPicPr>
            <p:cNvPr id="32" name="Picture 31">
              <a:extLst>
                <a:ext uri="{FF2B5EF4-FFF2-40B4-BE49-F238E27FC236}">
                  <a16:creationId xmlns:a16="http://schemas.microsoft.com/office/drawing/2014/main" id="{094EA104-937E-90E4-3F98-8B91C9AD9B49}"/>
                </a:ext>
              </a:extLst>
            </p:cNvPr>
            <p:cNvPicPr>
              <a:picLocks noChangeAspect="1"/>
            </p:cNvPicPr>
            <p:nvPr/>
          </p:nvPicPr>
          <p:blipFill>
            <a:blip r:embed="rId3"/>
            <a:srcRect l="14566" t="43101" r="19252" b="44435"/>
            <a:stretch>
              <a:fillRect/>
            </a:stretch>
          </p:blipFill>
          <p:spPr>
            <a:xfrm>
              <a:off x="2006257" y="2926076"/>
              <a:ext cx="7098686" cy="854739"/>
            </a:xfrm>
            <a:prstGeom prst="rect">
              <a:avLst/>
            </a:prstGeom>
            <a:solidFill>
              <a:schemeClr val="tx2">
                <a:lumMod val="20000"/>
                <a:lumOff val="80000"/>
              </a:schemeClr>
            </a:solidFill>
          </p:spPr>
        </p:pic>
        <p:cxnSp>
          <p:nvCxnSpPr>
            <p:cNvPr id="36" name="Straight Arrow Connector 35">
              <a:extLst>
                <a:ext uri="{FF2B5EF4-FFF2-40B4-BE49-F238E27FC236}">
                  <a16:creationId xmlns:a16="http://schemas.microsoft.com/office/drawing/2014/main" id="{A0F2BBC7-2B48-9694-C27E-0D0BEECADC82}"/>
                </a:ext>
              </a:extLst>
            </p:cNvPr>
            <p:cNvCxnSpPr>
              <a:cxnSpLocks/>
            </p:cNvCxnSpPr>
            <p:nvPr/>
          </p:nvCxnSpPr>
          <p:spPr>
            <a:xfrm flipV="1">
              <a:off x="5397596" y="2576277"/>
              <a:ext cx="295898" cy="1981"/>
            </a:xfrm>
            <a:prstGeom prst="straightConnector1">
              <a:avLst/>
            </a:prstGeom>
            <a:solidFill>
              <a:schemeClr val="accent1">
                <a:lumMod val="40000"/>
                <a:lumOff val="60000"/>
              </a:schemeClr>
            </a:solidFill>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F43495E-20B0-BA5D-0120-CE96FC64A7EB}"/>
                </a:ext>
              </a:extLst>
            </p:cNvPr>
            <p:cNvCxnSpPr>
              <a:cxnSpLocks/>
            </p:cNvCxnSpPr>
            <p:nvPr/>
          </p:nvCxnSpPr>
          <p:spPr>
            <a:xfrm flipV="1">
              <a:off x="7195614" y="2579788"/>
              <a:ext cx="295898" cy="1981"/>
            </a:xfrm>
            <a:prstGeom prst="straightConnector1">
              <a:avLst/>
            </a:prstGeom>
            <a:solidFill>
              <a:schemeClr val="accent1">
                <a:lumMod val="40000"/>
                <a:lumOff val="60000"/>
              </a:schemeClr>
            </a:solidFill>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39E786CF-A20B-D3AF-4E6C-8D107916F46A}"/>
                </a:ext>
              </a:extLst>
            </p:cNvPr>
            <p:cNvSpPr txBox="1"/>
            <p:nvPr/>
          </p:nvSpPr>
          <p:spPr>
            <a:xfrm>
              <a:off x="95378" y="3001677"/>
              <a:ext cx="1734327" cy="523220"/>
            </a:xfrm>
            <a:prstGeom prst="rect">
              <a:avLst/>
            </a:prstGeom>
            <a:solidFill>
              <a:schemeClr val="accent4"/>
            </a:solidFill>
          </p:spPr>
          <p:txBody>
            <a:bodyPr wrap="square" rtlCol="0">
              <a:spAutoFit/>
            </a:bodyPr>
            <a:lstStyle/>
            <a:p>
              <a:pPr algn="ctr"/>
              <a:r>
                <a:rPr lang="en-US" sz="1400" dirty="0"/>
                <a:t>Input</a:t>
              </a:r>
            </a:p>
            <a:p>
              <a:pPr algn="ctr"/>
              <a:r>
                <a:rPr lang="en-US" sz="1400" dirty="0"/>
                <a:t>(arriving customers)</a:t>
              </a:r>
            </a:p>
          </p:txBody>
        </p:sp>
        <p:sp>
          <p:nvSpPr>
            <p:cNvPr id="48" name="TextBox 47">
              <a:extLst>
                <a:ext uri="{FF2B5EF4-FFF2-40B4-BE49-F238E27FC236}">
                  <a16:creationId xmlns:a16="http://schemas.microsoft.com/office/drawing/2014/main" id="{AB74C5A6-DAD3-7988-C7EA-66C61AA09A9C}"/>
                </a:ext>
              </a:extLst>
            </p:cNvPr>
            <p:cNvSpPr txBox="1"/>
            <p:nvPr/>
          </p:nvSpPr>
          <p:spPr>
            <a:xfrm>
              <a:off x="9343880" y="3001677"/>
              <a:ext cx="2034655" cy="523220"/>
            </a:xfrm>
            <a:prstGeom prst="rect">
              <a:avLst/>
            </a:prstGeom>
            <a:solidFill>
              <a:schemeClr val="accent4"/>
            </a:solidFill>
          </p:spPr>
          <p:txBody>
            <a:bodyPr wrap="square" rtlCol="0">
              <a:spAutoFit/>
            </a:bodyPr>
            <a:lstStyle/>
            <a:p>
              <a:pPr algn="ctr"/>
              <a:r>
                <a:rPr lang="en-US" sz="1400" dirty="0"/>
                <a:t>Output</a:t>
              </a:r>
            </a:p>
            <a:p>
              <a:pPr algn="ctr"/>
              <a:r>
                <a:rPr lang="en-US" sz="1400" dirty="0"/>
                <a:t>(processed customers)</a:t>
              </a:r>
            </a:p>
          </p:txBody>
        </p:sp>
      </p:grpSp>
      <p:grpSp>
        <p:nvGrpSpPr>
          <p:cNvPr id="51" name="Group 50">
            <a:extLst>
              <a:ext uri="{FF2B5EF4-FFF2-40B4-BE49-F238E27FC236}">
                <a16:creationId xmlns:a16="http://schemas.microsoft.com/office/drawing/2014/main" id="{D8BB5C6D-7BE2-CF03-B070-2D747A529069}"/>
              </a:ext>
            </a:extLst>
          </p:cNvPr>
          <p:cNvGrpSpPr/>
          <p:nvPr/>
        </p:nvGrpSpPr>
        <p:grpSpPr>
          <a:xfrm>
            <a:off x="95378" y="4680378"/>
            <a:ext cx="11100706" cy="1303821"/>
            <a:chOff x="55653" y="4719378"/>
            <a:chExt cx="11100706" cy="1303821"/>
          </a:xfrm>
        </p:grpSpPr>
        <p:pic>
          <p:nvPicPr>
            <p:cNvPr id="33" name="Picture 32">
              <a:extLst>
                <a:ext uri="{FF2B5EF4-FFF2-40B4-BE49-F238E27FC236}">
                  <a16:creationId xmlns:a16="http://schemas.microsoft.com/office/drawing/2014/main" id="{AE47A717-6423-B151-C9FC-95F82DDC99C4}"/>
                </a:ext>
              </a:extLst>
            </p:cNvPr>
            <p:cNvPicPr>
              <a:picLocks noChangeAspect="1"/>
            </p:cNvPicPr>
            <p:nvPr/>
          </p:nvPicPr>
          <p:blipFill>
            <a:blip r:embed="rId3"/>
            <a:srcRect l="14174" t="89939" r="20942" b="2505"/>
            <a:stretch>
              <a:fillRect/>
            </a:stretch>
          </p:blipFill>
          <p:spPr>
            <a:xfrm>
              <a:off x="2063669" y="5472152"/>
              <a:ext cx="7098686" cy="551047"/>
            </a:xfrm>
            <a:prstGeom prst="rect">
              <a:avLst/>
            </a:prstGeom>
          </p:spPr>
        </p:pic>
        <p:grpSp>
          <p:nvGrpSpPr>
            <p:cNvPr id="38" name="Group 37">
              <a:extLst>
                <a:ext uri="{FF2B5EF4-FFF2-40B4-BE49-F238E27FC236}">
                  <a16:creationId xmlns:a16="http://schemas.microsoft.com/office/drawing/2014/main" id="{6782C537-0B79-82A4-7801-309EB754A2A2}"/>
                </a:ext>
              </a:extLst>
            </p:cNvPr>
            <p:cNvGrpSpPr/>
            <p:nvPr/>
          </p:nvGrpSpPr>
          <p:grpSpPr>
            <a:xfrm>
              <a:off x="1895380" y="4719378"/>
              <a:ext cx="7299427" cy="574160"/>
              <a:chOff x="1923504" y="2165920"/>
              <a:chExt cx="7299427" cy="574160"/>
            </a:xfrm>
          </p:grpSpPr>
          <p:grpSp>
            <p:nvGrpSpPr>
              <p:cNvPr id="39" name="Group 38">
                <a:extLst>
                  <a:ext uri="{FF2B5EF4-FFF2-40B4-BE49-F238E27FC236}">
                    <a16:creationId xmlns:a16="http://schemas.microsoft.com/office/drawing/2014/main" id="{CE249FC6-44CB-7850-03D4-801043930EC5}"/>
                  </a:ext>
                </a:extLst>
              </p:cNvPr>
              <p:cNvGrpSpPr/>
              <p:nvPr/>
            </p:nvGrpSpPr>
            <p:grpSpPr>
              <a:xfrm>
                <a:off x="1923504" y="2165920"/>
                <a:ext cx="7299427" cy="574160"/>
                <a:chOff x="2662826" y="4260462"/>
                <a:chExt cx="3566788" cy="313350"/>
              </a:xfrm>
              <a:solidFill>
                <a:schemeClr val="accent1">
                  <a:lumMod val="40000"/>
                  <a:lumOff val="60000"/>
                </a:schemeClr>
              </a:solidFill>
            </p:grpSpPr>
            <p:sp>
              <p:nvSpPr>
                <p:cNvPr id="41" name="Rectangle 40">
                  <a:extLst>
                    <a:ext uri="{FF2B5EF4-FFF2-40B4-BE49-F238E27FC236}">
                      <a16:creationId xmlns:a16="http://schemas.microsoft.com/office/drawing/2014/main" id="{BC1B7289-4B49-50D2-782D-42C1A66610BE}"/>
                    </a:ext>
                  </a:extLst>
                </p:cNvPr>
                <p:cNvSpPr/>
                <p:nvPr/>
              </p:nvSpPr>
              <p:spPr>
                <a:xfrm>
                  <a:off x="2662826" y="4260462"/>
                  <a:ext cx="775956" cy="303445"/>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Step 3</a:t>
                  </a:r>
                </a:p>
                <a:p>
                  <a:pPr algn="ctr"/>
                  <a:r>
                    <a:rPr lang="en-US" sz="1400" dirty="0"/>
                    <a:t>1.3 customer/hr</a:t>
                  </a:r>
                </a:p>
              </p:txBody>
            </p:sp>
            <p:sp>
              <p:nvSpPr>
                <p:cNvPr id="42" name="Rectangle 41">
                  <a:extLst>
                    <a:ext uri="{FF2B5EF4-FFF2-40B4-BE49-F238E27FC236}">
                      <a16:creationId xmlns:a16="http://schemas.microsoft.com/office/drawing/2014/main" id="{3DD38E95-12C6-FEC7-15A1-9272BEE4C4D9}"/>
                    </a:ext>
                  </a:extLst>
                </p:cNvPr>
                <p:cNvSpPr/>
                <p:nvPr/>
              </p:nvSpPr>
              <p:spPr>
                <a:xfrm>
                  <a:off x="3589992" y="4266263"/>
                  <a:ext cx="733995" cy="303445"/>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Step 2</a:t>
                  </a:r>
                </a:p>
                <a:p>
                  <a:pPr algn="ctr"/>
                  <a:r>
                    <a:rPr lang="en-US" sz="1400" dirty="0"/>
                    <a:t>2.5 customer/hr</a:t>
                  </a:r>
                </a:p>
              </p:txBody>
            </p:sp>
            <p:sp>
              <p:nvSpPr>
                <p:cNvPr id="43" name="Rectangle 42">
                  <a:extLst>
                    <a:ext uri="{FF2B5EF4-FFF2-40B4-BE49-F238E27FC236}">
                      <a16:creationId xmlns:a16="http://schemas.microsoft.com/office/drawing/2014/main" id="{4A2D50FB-E60A-8DA5-12E0-BC7F257CE887}"/>
                    </a:ext>
                  </a:extLst>
                </p:cNvPr>
                <p:cNvSpPr/>
                <p:nvPr/>
              </p:nvSpPr>
              <p:spPr>
                <a:xfrm>
                  <a:off x="4483705" y="4270367"/>
                  <a:ext cx="733995" cy="303445"/>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Step 1</a:t>
                  </a:r>
                </a:p>
                <a:p>
                  <a:pPr algn="ctr"/>
                  <a:r>
                    <a:rPr lang="en-US" sz="1400" dirty="0"/>
                    <a:t>3.1 customer/hr</a:t>
                  </a:r>
                </a:p>
              </p:txBody>
            </p:sp>
            <p:sp>
              <p:nvSpPr>
                <p:cNvPr id="44" name="Rectangle 43">
                  <a:extLst>
                    <a:ext uri="{FF2B5EF4-FFF2-40B4-BE49-F238E27FC236}">
                      <a16:creationId xmlns:a16="http://schemas.microsoft.com/office/drawing/2014/main" id="{44733980-5AD5-561E-9900-04BEA3E45D0D}"/>
                    </a:ext>
                  </a:extLst>
                </p:cNvPr>
                <p:cNvSpPr/>
                <p:nvPr/>
              </p:nvSpPr>
              <p:spPr>
                <a:xfrm>
                  <a:off x="5363766" y="4266499"/>
                  <a:ext cx="865848" cy="303445"/>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Step 4</a:t>
                  </a:r>
                </a:p>
                <a:p>
                  <a:pPr algn="ctr"/>
                  <a:r>
                    <a:rPr lang="en-US" sz="1400" dirty="0"/>
                    <a:t>2.7 customer/hr</a:t>
                  </a:r>
                </a:p>
              </p:txBody>
            </p:sp>
          </p:grpSp>
          <p:cxnSp>
            <p:nvCxnSpPr>
              <p:cNvPr id="40" name="Straight Arrow Connector 39">
                <a:extLst>
                  <a:ext uri="{FF2B5EF4-FFF2-40B4-BE49-F238E27FC236}">
                    <a16:creationId xmlns:a16="http://schemas.microsoft.com/office/drawing/2014/main" id="{B3966EEF-72A5-F1E3-46DB-F91351C0D122}"/>
                  </a:ext>
                </a:extLst>
              </p:cNvPr>
              <p:cNvCxnSpPr>
                <a:cxnSpLocks/>
              </p:cNvCxnSpPr>
              <p:nvPr/>
            </p:nvCxnSpPr>
            <p:spPr>
              <a:xfrm flipV="1">
                <a:off x="3520533" y="2469946"/>
                <a:ext cx="295898" cy="1981"/>
              </a:xfrm>
              <a:prstGeom prst="straightConnector1">
                <a:avLst/>
              </a:prstGeom>
              <a:solidFill>
                <a:schemeClr val="accent1">
                  <a:lumMod val="40000"/>
                  <a:lumOff val="60000"/>
                </a:schemeClr>
              </a:solidFill>
              <a:ln>
                <a:tailEnd type="triangle"/>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BAC545B1-B579-6BAE-0F6F-4D3607FAD382}"/>
                </a:ext>
              </a:extLst>
            </p:cNvPr>
            <p:cNvSpPr txBox="1"/>
            <p:nvPr/>
          </p:nvSpPr>
          <p:spPr>
            <a:xfrm>
              <a:off x="55653" y="5358694"/>
              <a:ext cx="1734327" cy="523220"/>
            </a:xfrm>
            <a:prstGeom prst="rect">
              <a:avLst/>
            </a:prstGeom>
            <a:solidFill>
              <a:schemeClr val="accent4"/>
            </a:solidFill>
          </p:spPr>
          <p:txBody>
            <a:bodyPr wrap="square" rtlCol="0">
              <a:spAutoFit/>
            </a:bodyPr>
            <a:lstStyle/>
            <a:p>
              <a:pPr algn="ctr"/>
              <a:r>
                <a:rPr lang="en-US" sz="1400" dirty="0"/>
                <a:t>Input</a:t>
              </a:r>
            </a:p>
            <a:p>
              <a:pPr algn="ctr"/>
              <a:r>
                <a:rPr lang="en-US" sz="1400" dirty="0"/>
                <a:t>(arriving customers)</a:t>
              </a:r>
            </a:p>
          </p:txBody>
        </p:sp>
        <p:sp>
          <p:nvSpPr>
            <p:cNvPr id="49" name="TextBox 48">
              <a:extLst>
                <a:ext uri="{FF2B5EF4-FFF2-40B4-BE49-F238E27FC236}">
                  <a16:creationId xmlns:a16="http://schemas.microsoft.com/office/drawing/2014/main" id="{30DEF325-1B0B-EF63-61A5-59D4B81CEAB6}"/>
                </a:ext>
              </a:extLst>
            </p:cNvPr>
            <p:cNvSpPr txBox="1"/>
            <p:nvPr/>
          </p:nvSpPr>
          <p:spPr>
            <a:xfrm>
              <a:off x="9257735" y="5442618"/>
              <a:ext cx="1898624" cy="523220"/>
            </a:xfrm>
            <a:prstGeom prst="rect">
              <a:avLst/>
            </a:prstGeom>
            <a:solidFill>
              <a:schemeClr val="accent4"/>
            </a:solidFill>
          </p:spPr>
          <p:txBody>
            <a:bodyPr wrap="square" rtlCol="0">
              <a:spAutoFit/>
            </a:bodyPr>
            <a:lstStyle/>
            <a:p>
              <a:pPr algn="ctr"/>
              <a:r>
                <a:rPr lang="en-US" sz="1400" dirty="0"/>
                <a:t>Output</a:t>
              </a:r>
            </a:p>
            <a:p>
              <a:pPr algn="ctr"/>
              <a:r>
                <a:rPr lang="en-US" sz="1400" dirty="0"/>
                <a:t>(processed customers)</a:t>
              </a:r>
            </a:p>
          </p:txBody>
        </p:sp>
      </p:grpSp>
      <p:sp>
        <p:nvSpPr>
          <p:cNvPr id="54" name="TextBox 53">
            <a:extLst>
              <a:ext uri="{FF2B5EF4-FFF2-40B4-BE49-F238E27FC236}">
                <a16:creationId xmlns:a16="http://schemas.microsoft.com/office/drawing/2014/main" id="{D2C496FD-C664-A4F3-61B0-96EF3AA32D7A}"/>
              </a:ext>
            </a:extLst>
          </p:cNvPr>
          <p:cNvSpPr txBox="1"/>
          <p:nvPr/>
        </p:nvSpPr>
        <p:spPr>
          <a:xfrm>
            <a:off x="2870955" y="2059715"/>
            <a:ext cx="1739109" cy="338554"/>
          </a:xfrm>
          <a:prstGeom prst="rect">
            <a:avLst/>
          </a:prstGeom>
          <a:noFill/>
        </p:spPr>
        <p:txBody>
          <a:bodyPr wrap="square" rtlCol="0">
            <a:spAutoFit/>
          </a:bodyPr>
          <a:lstStyle/>
          <a:p>
            <a:r>
              <a:rPr lang="en-US" sz="1600" b="1" i="1" dirty="0">
                <a:solidFill>
                  <a:srgbClr val="C00000"/>
                </a:solidFill>
              </a:rPr>
              <a:t>WIP builds up!</a:t>
            </a:r>
          </a:p>
        </p:txBody>
      </p:sp>
      <p:sp>
        <p:nvSpPr>
          <p:cNvPr id="55" name="TextBox 54">
            <a:extLst>
              <a:ext uri="{FF2B5EF4-FFF2-40B4-BE49-F238E27FC236}">
                <a16:creationId xmlns:a16="http://schemas.microsoft.com/office/drawing/2014/main" id="{DE609267-7B24-542D-8662-6D502F16958B}"/>
              </a:ext>
            </a:extLst>
          </p:cNvPr>
          <p:cNvSpPr txBox="1"/>
          <p:nvPr/>
        </p:nvSpPr>
        <p:spPr>
          <a:xfrm>
            <a:off x="4883123" y="2081878"/>
            <a:ext cx="1739109" cy="338554"/>
          </a:xfrm>
          <a:prstGeom prst="rect">
            <a:avLst/>
          </a:prstGeom>
          <a:noFill/>
        </p:spPr>
        <p:txBody>
          <a:bodyPr wrap="square" rtlCol="0">
            <a:spAutoFit/>
          </a:bodyPr>
          <a:lstStyle/>
          <a:p>
            <a:r>
              <a:rPr lang="en-US" sz="1600" b="1" i="1" dirty="0">
                <a:solidFill>
                  <a:srgbClr val="C00000"/>
                </a:solidFill>
              </a:rPr>
              <a:t>WIP builds up!</a:t>
            </a:r>
          </a:p>
        </p:txBody>
      </p:sp>
      <p:sp>
        <p:nvSpPr>
          <p:cNvPr id="57" name="TextBox 56">
            <a:extLst>
              <a:ext uri="{FF2B5EF4-FFF2-40B4-BE49-F238E27FC236}">
                <a16:creationId xmlns:a16="http://schemas.microsoft.com/office/drawing/2014/main" id="{2F355CF0-5FA8-F5EC-97BB-91F4259D31DE}"/>
              </a:ext>
            </a:extLst>
          </p:cNvPr>
          <p:cNvSpPr txBox="1"/>
          <p:nvPr/>
        </p:nvSpPr>
        <p:spPr>
          <a:xfrm>
            <a:off x="9298680" y="1030527"/>
            <a:ext cx="2908395" cy="1846659"/>
          </a:xfrm>
          <a:prstGeom prst="rect">
            <a:avLst/>
          </a:prstGeom>
          <a:solidFill>
            <a:schemeClr val="accent4"/>
          </a:solidFill>
        </p:spPr>
        <p:txBody>
          <a:bodyPr wrap="square">
            <a:spAutoFit/>
          </a:bodyPr>
          <a:lstStyle/>
          <a:p>
            <a:r>
              <a:rPr lang="en-US" sz="1700" dirty="0">
                <a:solidFill>
                  <a:schemeClr val="accent1">
                    <a:lumMod val="75000"/>
                  </a:schemeClr>
                </a:solidFill>
              </a:rPr>
              <a:t>* A bottleneck determines system throughput</a:t>
            </a:r>
          </a:p>
          <a:p>
            <a:endParaRPr lang="en-US" sz="1200" dirty="0">
              <a:solidFill>
                <a:schemeClr val="accent1">
                  <a:lumMod val="75000"/>
                </a:schemeClr>
              </a:solidFill>
            </a:endParaRPr>
          </a:p>
          <a:p>
            <a:r>
              <a:rPr lang="en-US" sz="1700" dirty="0">
                <a:solidFill>
                  <a:schemeClr val="accent1">
                    <a:lumMod val="75000"/>
                  </a:schemeClr>
                </a:solidFill>
              </a:rPr>
              <a:t>*Its location determines where inventory builds up </a:t>
            </a:r>
          </a:p>
          <a:p>
            <a:r>
              <a:rPr lang="en-US" sz="1700" dirty="0">
                <a:solidFill>
                  <a:schemeClr val="accent1">
                    <a:lumMod val="75000"/>
                  </a:schemeClr>
                </a:solidFill>
              </a:rPr>
              <a:t>and how variability spreads through the process.</a:t>
            </a:r>
          </a:p>
        </p:txBody>
      </p:sp>
      <p:cxnSp>
        <p:nvCxnSpPr>
          <p:cNvPr id="58" name="Straight Arrow Connector 57">
            <a:extLst>
              <a:ext uri="{FF2B5EF4-FFF2-40B4-BE49-F238E27FC236}">
                <a16:creationId xmlns:a16="http://schemas.microsoft.com/office/drawing/2014/main" id="{F1D17EC0-CCD2-01D8-FEAE-00E61D7138C4}"/>
              </a:ext>
            </a:extLst>
          </p:cNvPr>
          <p:cNvCxnSpPr>
            <a:cxnSpLocks/>
          </p:cNvCxnSpPr>
          <p:nvPr/>
        </p:nvCxnSpPr>
        <p:spPr>
          <a:xfrm flipV="1">
            <a:off x="5346101" y="5008929"/>
            <a:ext cx="295898" cy="1981"/>
          </a:xfrm>
          <a:prstGeom prst="straightConnector1">
            <a:avLst/>
          </a:prstGeom>
          <a:solidFill>
            <a:schemeClr val="accent1">
              <a:lumMod val="40000"/>
              <a:lumOff val="60000"/>
            </a:schemeClr>
          </a:solidFill>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905F459-0C65-401E-193B-9593530440FC}"/>
              </a:ext>
            </a:extLst>
          </p:cNvPr>
          <p:cNvCxnSpPr>
            <a:cxnSpLocks/>
          </p:cNvCxnSpPr>
          <p:nvPr/>
        </p:nvCxnSpPr>
        <p:spPr>
          <a:xfrm flipV="1">
            <a:off x="7157848" y="5012188"/>
            <a:ext cx="295898" cy="1981"/>
          </a:xfrm>
          <a:prstGeom prst="straightConnector1">
            <a:avLst/>
          </a:prstGeom>
          <a:solidFill>
            <a:schemeClr val="accent1">
              <a:lumMod val="40000"/>
              <a:lumOff val="60000"/>
            </a:schemeClr>
          </a:solidFill>
          <a:ln>
            <a:tailEnd type="triangle"/>
          </a:ln>
        </p:spPr>
        <p:style>
          <a:lnRef idx="1">
            <a:schemeClr val="accent1"/>
          </a:lnRef>
          <a:fillRef idx="0">
            <a:schemeClr val="accent1"/>
          </a:fillRef>
          <a:effectRef idx="0">
            <a:schemeClr val="accent1"/>
          </a:effectRef>
          <a:fontRef idx="minor">
            <a:schemeClr val="tx1"/>
          </a:fontRef>
        </p:style>
      </p:cxnSp>
      <p:grpSp>
        <p:nvGrpSpPr>
          <p:cNvPr id="2051" name="Group 2050">
            <a:extLst>
              <a:ext uri="{FF2B5EF4-FFF2-40B4-BE49-F238E27FC236}">
                <a16:creationId xmlns:a16="http://schemas.microsoft.com/office/drawing/2014/main" id="{318B8F49-249D-F1F0-DECC-D556EE0F81CA}"/>
              </a:ext>
            </a:extLst>
          </p:cNvPr>
          <p:cNvGrpSpPr/>
          <p:nvPr/>
        </p:nvGrpSpPr>
        <p:grpSpPr>
          <a:xfrm>
            <a:off x="2786743" y="3744686"/>
            <a:ext cx="3622766" cy="801188"/>
            <a:chOff x="2786743" y="3744686"/>
            <a:chExt cx="3622766" cy="801188"/>
          </a:xfrm>
        </p:grpSpPr>
        <p:cxnSp>
          <p:nvCxnSpPr>
            <p:cNvPr id="61" name="Straight Connector 60">
              <a:extLst>
                <a:ext uri="{FF2B5EF4-FFF2-40B4-BE49-F238E27FC236}">
                  <a16:creationId xmlns:a16="http://schemas.microsoft.com/office/drawing/2014/main" id="{2A68DB39-21D5-69E1-F102-8C4E59E2F4B6}"/>
                </a:ext>
              </a:extLst>
            </p:cNvPr>
            <p:cNvCxnSpPr/>
            <p:nvPr/>
          </p:nvCxnSpPr>
          <p:spPr>
            <a:xfrm>
              <a:off x="6400800" y="3744686"/>
              <a:ext cx="0" cy="444137"/>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0811317-14C5-1653-5E9B-685840DC910E}"/>
                </a:ext>
              </a:extLst>
            </p:cNvPr>
            <p:cNvCxnSpPr/>
            <p:nvPr/>
          </p:nvCxnSpPr>
          <p:spPr>
            <a:xfrm flipH="1">
              <a:off x="2786743" y="4188823"/>
              <a:ext cx="3622766"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9" name="Straight Arrow Connector 2048">
              <a:extLst>
                <a:ext uri="{FF2B5EF4-FFF2-40B4-BE49-F238E27FC236}">
                  <a16:creationId xmlns:a16="http://schemas.microsoft.com/office/drawing/2014/main" id="{2ED69630-9AAA-C056-9D47-E4C7ACD2D5E9}"/>
                </a:ext>
              </a:extLst>
            </p:cNvPr>
            <p:cNvCxnSpPr/>
            <p:nvPr/>
          </p:nvCxnSpPr>
          <p:spPr>
            <a:xfrm>
              <a:off x="2795452" y="4188823"/>
              <a:ext cx="0" cy="357051"/>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679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3059E-1AAA-327A-9C99-315360C1C3A8}"/>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4A8E4D0B-B460-4740-C27C-CF1D97693674}"/>
              </a:ext>
            </a:extLst>
          </p:cNvPr>
          <p:cNvSpPr>
            <a:spLocks noGrp="1"/>
          </p:cNvSpPr>
          <p:nvPr>
            <p:ph type="subTitle" idx="1"/>
          </p:nvPr>
        </p:nvSpPr>
        <p:spPr>
          <a:xfrm>
            <a:off x="2107518" y="1069121"/>
            <a:ext cx="7988980" cy="369332"/>
          </a:xfrm>
        </p:spPr>
        <p:txBody>
          <a:bodyPr/>
          <a:lstStyle/>
          <a:p>
            <a:r>
              <a:rPr lang="en-US" dirty="0"/>
              <a:t>How does this insight apply in real process?</a:t>
            </a:r>
          </a:p>
        </p:txBody>
      </p:sp>
      <p:sp>
        <p:nvSpPr>
          <p:cNvPr id="5" name="Date Placeholder 4">
            <a:extLst>
              <a:ext uri="{FF2B5EF4-FFF2-40B4-BE49-F238E27FC236}">
                <a16:creationId xmlns:a16="http://schemas.microsoft.com/office/drawing/2014/main" id="{36E07CFC-4F92-79C1-9CDF-B603D3C7669F}"/>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600EE003-1BC9-2196-9DC6-953E426F3BCD}"/>
              </a:ext>
            </a:extLst>
          </p:cNvPr>
          <p:cNvSpPr>
            <a:spLocks noGrp="1"/>
          </p:cNvSpPr>
          <p:nvPr>
            <p:ph type="sldNum" sz="quarter" idx="12"/>
          </p:nvPr>
        </p:nvSpPr>
        <p:spPr/>
        <p:txBody>
          <a:bodyPr/>
          <a:lstStyle/>
          <a:p>
            <a:fld id="{8A7A6979-0714-4377-B894-6BE4C2D6E202}" type="slidenum">
              <a:rPr lang="en-US" smtClean="0"/>
              <a:pPr/>
              <a:t>27</a:t>
            </a:fld>
            <a:endParaRPr lang="en-US" dirty="0"/>
          </a:p>
        </p:txBody>
      </p:sp>
      <p:sp>
        <p:nvSpPr>
          <p:cNvPr id="7" name="Title 6">
            <a:extLst>
              <a:ext uri="{FF2B5EF4-FFF2-40B4-BE49-F238E27FC236}">
                <a16:creationId xmlns:a16="http://schemas.microsoft.com/office/drawing/2014/main" id="{C40B5DDB-C828-AABB-32A3-70885E9DE7DC}"/>
              </a:ext>
            </a:extLst>
          </p:cNvPr>
          <p:cNvSpPr>
            <a:spLocks noGrp="1"/>
          </p:cNvSpPr>
          <p:nvPr>
            <p:ph type="ctrTitle"/>
          </p:nvPr>
        </p:nvSpPr>
        <p:spPr/>
        <p:txBody>
          <a:bodyPr/>
          <a:lstStyle/>
          <a:p>
            <a:r>
              <a:rPr lang="en-US" dirty="0"/>
              <a:t>Change the order – What if Herbie leads? </a:t>
            </a:r>
          </a:p>
        </p:txBody>
      </p:sp>
      <p:sp>
        <p:nvSpPr>
          <p:cNvPr id="11" name="TextBox 10">
            <a:extLst>
              <a:ext uri="{FF2B5EF4-FFF2-40B4-BE49-F238E27FC236}">
                <a16:creationId xmlns:a16="http://schemas.microsoft.com/office/drawing/2014/main" id="{6E428945-1603-DA9E-1E91-4216B6C77D28}"/>
              </a:ext>
            </a:extLst>
          </p:cNvPr>
          <p:cNvSpPr txBox="1"/>
          <p:nvPr/>
        </p:nvSpPr>
        <p:spPr>
          <a:xfrm>
            <a:off x="2272710" y="1610549"/>
            <a:ext cx="8386582" cy="1754326"/>
          </a:xfrm>
          <a:prstGeom prst="rect">
            <a:avLst/>
          </a:prstGeom>
          <a:noFill/>
        </p:spPr>
        <p:txBody>
          <a:bodyPr wrap="square">
            <a:spAutoFit/>
          </a:bodyPr>
          <a:lstStyle/>
          <a:p>
            <a:pPr marL="285750" indent="-285750">
              <a:buFont typeface="Arial" panose="020B0604020202020204" pitchFamily="34" charset="0"/>
              <a:buChar char="•"/>
            </a:pPr>
            <a:r>
              <a:rPr lang="en-US" dirty="0"/>
              <a:t>Reorganize everything so the resource with the least capacity would be first in the routings. All other resources would have gradual increases in capacity to make up for the statistical fluctuations passed through dependency.</a:t>
            </a:r>
          </a:p>
          <a:p>
            <a:endParaRPr lang="en-US" dirty="0"/>
          </a:p>
          <a:p>
            <a:pPr marL="742950" lvl="1" indent="-285750">
              <a:buFont typeface="Courier New" panose="02070309020205020404" pitchFamily="49" charset="0"/>
              <a:buChar char="o"/>
            </a:pPr>
            <a:r>
              <a:rPr lang="en-US" dirty="0"/>
              <a:t>Sometimes we can not do that. “The sequence of operations has to stay the way it is” (dependent events)</a:t>
            </a:r>
          </a:p>
        </p:txBody>
      </p:sp>
      <p:grpSp>
        <p:nvGrpSpPr>
          <p:cNvPr id="17" name="Group 16">
            <a:extLst>
              <a:ext uri="{FF2B5EF4-FFF2-40B4-BE49-F238E27FC236}">
                <a16:creationId xmlns:a16="http://schemas.microsoft.com/office/drawing/2014/main" id="{D65A85DE-970F-A942-0BEF-3857A4F517A3}"/>
              </a:ext>
            </a:extLst>
          </p:cNvPr>
          <p:cNvGrpSpPr/>
          <p:nvPr/>
        </p:nvGrpSpPr>
        <p:grpSpPr>
          <a:xfrm>
            <a:off x="2950004" y="4751947"/>
            <a:ext cx="5753711" cy="489441"/>
            <a:chOff x="2775438" y="4260462"/>
            <a:chExt cx="3318159" cy="309482"/>
          </a:xfrm>
          <a:solidFill>
            <a:schemeClr val="accent1">
              <a:lumMod val="40000"/>
              <a:lumOff val="60000"/>
            </a:schemeClr>
          </a:solidFill>
        </p:grpSpPr>
        <p:sp>
          <p:nvSpPr>
            <p:cNvPr id="19" name="Rectangle 18">
              <a:extLst>
                <a:ext uri="{FF2B5EF4-FFF2-40B4-BE49-F238E27FC236}">
                  <a16:creationId xmlns:a16="http://schemas.microsoft.com/office/drawing/2014/main" id="{401358F6-869A-AACE-D88C-22C345236094}"/>
                </a:ext>
              </a:extLst>
            </p:cNvPr>
            <p:cNvSpPr/>
            <p:nvPr/>
          </p:nvSpPr>
          <p:spPr>
            <a:xfrm>
              <a:off x="2775438" y="4260462"/>
              <a:ext cx="733995" cy="303445"/>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Step 3</a:t>
              </a:r>
            </a:p>
            <a:p>
              <a:pPr algn="ctr"/>
              <a:r>
                <a:rPr lang="en-US" sz="1200" dirty="0"/>
                <a:t>1.3 customer/hr</a:t>
              </a:r>
            </a:p>
          </p:txBody>
        </p:sp>
        <p:sp>
          <p:nvSpPr>
            <p:cNvPr id="20" name="Rectangle 19">
              <a:extLst>
                <a:ext uri="{FF2B5EF4-FFF2-40B4-BE49-F238E27FC236}">
                  <a16:creationId xmlns:a16="http://schemas.microsoft.com/office/drawing/2014/main" id="{CC71885F-D57B-52DB-1DF2-DC36964D640E}"/>
                </a:ext>
              </a:extLst>
            </p:cNvPr>
            <p:cNvSpPr/>
            <p:nvPr/>
          </p:nvSpPr>
          <p:spPr>
            <a:xfrm>
              <a:off x="3589992" y="4266263"/>
              <a:ext cx="759728" cy="303445"/>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Step 2</a:t>
              </a:r>
            </a:p>
            <a:p>
              <a:pPr algn="ctr"/>
              <a:r>
                <a:rPr lang="en-US" sz="1200" dirty="0"/>
                <a:t>2.5 customer/hr</a:t>
              </a:r>
            </a:p>
          </p:txBody>
        </p:sp>
        <p:sp>
          <p:nvSpPr>
            <p:cNvPr id="21" name="Rectangle 20">
              <a:extLst>
                <a:ext uri="{FF2B5EF4-FFF2-40B4-BE49-F238E27FC236}">
                  <a16:creationId xmlns:a16="http://schemas.microsoft.com/office/drawing/2014/main" id="{C0860B01-44BB-5424-63C8-10DD73B189A5}"/>
                </a:ext>
              </a:extLst>
            </p:cNvPr>
            <p:cNvSpPr/>
            <p:nvPr/>
          </p:nvSpPr>
          <p:spPr>
            <a:xfrm>
              <a:off x="4424131" y="4264860"/>
              <a:ext cx="762510" cy="303445"/>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Step 1</a:t>
              </a:r>
            </a:p>
            <a:p>
              <a:pPr algn="ctr"/>
              <a:r>
                <a:rPr lang="en-US" sz="1200" dirty="0"/>
                <a:t>3.1 customer/hr</a:t>
              </a:r>
            </a:p>
          </p:txBody>
        </p:sp>
        <p:sp>
          <p:nvSpPr>
            <p:cNvPr id="22" name="Rectangle 21">
              <a:extLst>
                <a:ext uri="{FF2B5EF4-FFF2-40B4-BE49-F238E27FC236}">
                  <a16:creationId xmlns:a16="http://schemas.microsoft.com/office/drawing/2014/main" id="{DA0879A5-D846-127C-2298-06FA87AC5052}"/>
                </a:ext>
              </a:extLst>
            </p:cNvPr>
            <p:cNvSpPr/>
            <p:nvPr/>
          </p:nvSpPr>
          <p:spPr>
            <a:xfrm>
              <a:off x="5261052" y="4266499"/>
              <a:ext cx="832545" cy="303445"/>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Step 4</a:t>
              </a:r>
            </a:p>
            <a:p>
              <a:pPr algn="ctr"/>
              <a:r>
                <a:rPr lang="en-US" sz="1200" dirty="0"/>
                <a:t>2.7 customer/hr</a:t>
              </a:r>
            </a:p>
          </p:txBody>
        </p:sp>
      </p:grpSp>
      <p:grpSp>
        <p:nvGrpSpPr>
          <p:cNvPr id="25" name="Group 24">
            <a:extLst>
              <a:ext uri="{FF2B5EF4-FFF2-40B4-BE49-F238E27FC236}">
                <a16:creationId xmlns:a16="http://schemas.microsoft.com/office/drawing/2014/main" id="{A882BF2C-7966-83E3-1A2C-89BC6B696C3E}"/>
              </a:ext>
            </a:extLst>
          </p:cNvPr>
          <p:cNvGrpSpPr/>
          <p:nvPr/>
        </p:nvGrpSpPr>
        <p:grpSpPr>
          <a:xfrm>
            <a:off x="2949414" y="3964897"/>
            <a:ext cx="5718870" cy="461794"/>
            <a:chOff x="2722419" y="4157006"/>
            <a:chExt cx="3523299" cy="313191"/>
          </a:xfrm>
          <a:solidFill>
            <a:schemeClr val="accent1">
              <a:lumMod val="40000"/>
              <a:lumOff val="60000"/>
            </a:schemeClr>
          </a:solidFill>
        </p:grpSpPr>
        <p:sp>
          <p:nvSpPr>
            <p:cNvPr id="27" name="Rectangle 26">
              <a:extLst>
                <a:ext uri="{FF2B5EF4-FFF2-40B4-BE49-F238E27FC236}">
                  <a16:creationId xmlns:a16="http://schemas.microsoft.com/office/drawing/2014/main" id="{29AF7CBE-56E0-CCBE-9F5B-3483BAB73CCB}"/>
                </a:ext>
              </a:extLst>
            </p:cNvPr>
            <p:cNvSpPr/>
            <p:nvPr/>
          </p:nvSpPr>
          <p:spPr>
            <a:xfrm>
              <a:off x="2722419" y="4157006"/>
              <a:ext cx="775956" cy="301361"/>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Step 1</a:t>
              </a:r>
            </a:p>
            <a:p>
              <a:pPr algn="ctr"/>
              <a:r>
                <a:rPr lang="en-US" sz="1200" dirty="0"/>
                <a:t>3.1 customer/hr</a:t>
              </a:r>
            </a:p>
          </p:txBody>
        </p:sp>
        <p:sp>
          <p:nvSpPr>
            <p:cNvPr id="28" name="Rectangle 27">
              <a:extLst>
                <a:ext uri="{FF2B5EF4-FFF2-40B4-BE49-F238E27FC236}">
                  <a16:creationId xmlns:a16="http://schemas.microsoft.com/office/drawing/2014/main" id="{B1E4DE8C-6DCB-2848-564D-7E05CB385AD6}"/>
                </a:ext>
              </a:extLst>
            </p:cNvPr>
            <p:cNvSpPr/>
            <p:nvPr/>
          </p:nvSpPr>
          <p:spPr>
            <a:xfrm>
              <a:off x="3589992" y="4162808"/>
              <a:ext cx="814584" cy="301361"/>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Step 2</a:t>
              </a:r>
            </a:p>
            <a:p>
              <a:pPr algn="ctr"/>
              <a:r>
                <a:rPr lang="en-US" sz="1200" dirty="0"/>
                <a:t>2.5 customer/hr</a:t>
              </a:r>
            </a:p>
          </p:txBody>
        </p:sp>
        <p:sp>
          <p:nvSpPr>
            <p:cNvPr id="29" name="Rectangle 28">
              <a:extLst>
                <a:ext uri="{FF2B5EF4-FFF2-40B4-BE49-F238E27FC236}">
                  <a16:creationId xmlns:a16="http://schemas.microsoft.com/office/drawing/2014/main" id="{A9AE1B74-6AB5-0478-FD33-EB06DDF5A0D1}"/>
                </a:ext>
              </a:extLst>
            </p:cNvPr>
            <p:cNvSpPr/>
            <p:nvPr/>
          </p:nvSpPr>
          <p:spPr>
            <a:xfrm>
              <a:off x="4483705" y="4166910"/>
              <a:ext cx="814584" cy="30136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Step 3</a:t>
              </a:r>
            </a:p>
            <a:p>
              <a:pPr algn="ctr"/>
              <a:r>
                <a:rPr lang="en-US" sz="1200" dirty="0"/>
                <a:t>1.3 customer/hr</a:t>
              </a:r>
            </a:p>
          </p:txBody>
        </p:sp>
        <p:sp>
          <p:nvSpPr>
            <p:cNvPr id="30" name="Rectangle 29">
              <a:extLst>
                <a:ext uri="{FF2B5EF4-FFF2-40B4-BE49-F238E27FC236}">
                  <a16:creationId xmlns:a16="http://schemas.microsoft.com/office/drawing/2014/main" id="{09B5B2BE-5D67-B79C-9689-345EA1BAC837}"/>
                </a:ext>
              </a:extLst>
            </p:cNvPr>
            <p:cNvSpPr/>
            <p:nvPr/>
          </p:nvSpPr>
          <p:spPr>
            <a:xfrm>
              <a:off x="5379870" y="4168836"/>
              <a:ext cx="865848" cy="301361"/>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Step 4</a:t>
              </a:r>
            </a:p>
            <a:p>
              <a:pPr algn="ctr"/>
              <a:r>
                <a:rPr lang="en-US" sz="1200" dirty="0"/>
                <a:t>2.7 customer/hr</a:t>
              </a:r>
            </a:p>
          </p:txBody>
        </p:sp>
      </p:grpSp>
      <p:cxnSp>
        <p:nvCxnSpPr>
          <p:cNvPr id="35" name="Straight Arrow Connector 34">
            <a:extLst>
              <a:ext uri="{FF2B5EF4-FFF2-40B4-BE49-F238E27FC236}">
                <a16:creationId xmlns:a16="http://schemas.microsoft.com/office/drawing/2014/main" id="{620B5F2F-4DE8-21B7-A1FE-183F9838AE33}"/>
              </a:ext>
            </a:extLst>
          </p:cNvPr>
          <p:cNvCxnSpPr>
            <a:stCxn id="27" idx="3"/>
            <a:endCxn id="28" idx="1"/>
          </p:cNvCxnSpPr>
          <p:nvPr/>
        </p:nvCxnSpPr>
        <p:spPr>
          <a:xfrm>
            <a:off x="4208912" y="4187073"/>
            <a:ext cx="148709" cy="8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0607EB8-4479-F571-59F4-387DCA554D50}"/>
              </a:ext>
            </a:extLst>
          </p:cNvPr>
          <p:cNvCxnSpPr>
            <a:stCxn id="28" idx="3"/>
            <a:endCxn id="29" idx="1"/>
          </p:cNvCxnSpPr>
          <p:nvPr/>
        </p:nvCxnSpPr>
        <p:spPr>
          <a:xfrm>
            <a:off x="5679819" y="4195628"/>
            <a:ext cx="128439" cy="6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ED43775-264B-60E7-1909-BE07017B0899}"/>
              </a:ext>
            </a:extLst>
          </p:cNvPr>
          <p:cNvCxnSpPr>
            <a:stCxn id="29" idx="3"/>
            <a:endCxn id="30" idx="1"/>
          </p:cNvCxnSpPr>
          <p:nvPr/>
        </p:nvCxnSpPr>
        <p:spPr>
          <a:xfrm>
            <a:off x="7130456" y="4201676"/>
            <a:ext cx="132419" cy="2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7F78481-DCCA-1B4D-4C44-83B67964E4BF}"/>
              </a:ext>
            </a:extLst>
          </p:cNvPr>
          <p:cNvCxnSpPr/>
          <p:nvPr/>
        </p:nvCxnSpPr>
        <p:spPr>
          <a:xfrm>
            <a:off x="4222560" y="4983163"/>
            <a:ext cx="148709" cy="8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FEDAA4F-F69B-67B2-294C-0AD48FB1600D}"/>
              </a:ext>
            </a:extLst>
          </p:cNvPr>
          <p:cNvCxnSpPr>
            <a:cxnSpLocks/>
            <a:stCxn id="20" idx="3"/>
            <a:endCxn id="21" idx="1"/>
          </p:cNvCxnSpPr>
          <p:nvPr/>
        </p:nvCxnSpPr>
        <p:spPr>
          <a:xfrm flipV="1">
            <a:off x="5679820" y="4998849"/>
            <a:ext cx="129029" cy="2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66083B8-5340-A066-D09F-9F8F51F130E9}"/>
              </a:ext>
            </a:extLst>
          </p:cNvPr>
          <p:cNvCxnSpPr>
            <a:cxnSpLocks/>
            <a:endCxn id="22" idx="1"/>
          </p:cNvCxnSpPr>
          <p:nvPr/>
        </p:nvCxnSpPr>
        <p:spPr>
          <a:xfrm flipV="1">
            <a:off x="7134465" y="5001441"/>
            <a:ext cx="125611" cy="1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Multiplication Sign 48">
            <a:extLst>
              <a:ext uri="{FF2B5EF4-FFF2-40B4-BE49-F238E27FC236}">
                <a16:creationId xmlns:a16="http://schemas.microsoft.com/office/drawing/2014/main" id="{7E4E2DD6-9CF5-B46B-8806-4D4C97B0EB49}"/>
              </a:ext>
            </a:extLst>
          </p:cNvPr>
          <p:cNvSpPr/>
          <p:nvPr/>
        </p:nvSpPr>
        <p:spPr>
          <a:xfrm>
            <a:off x="8989447" y="4735299"/>
            <a:ext cx="505097" cy="496542"/>
          </a:xfrm>
          <a:prstGeom prst="mathMultiply">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Shape 49">
            <a:extLst>
              <a:ext uri="{FF2B5EF4-FFF2-40B4-BE49-F238E27FC236}">
                <a16:creationId xmlns:a16="http://schemas.microsoft.com/office/drawing/2014/main" id="{8D00EE8F-AEF3-7B9B-B2B9-5AF1E7E90E00}"/>
              </a:ext>
            </a:extLst>
          </p:cNvPr>
          <p:cNvSpPr/>
          <p:nvPr/>
        </p:nvSpPr>
        <p:spPr>
          <a:xfrm rot="18540374">
            <a:off x="8952686" y="3960346"/>
            <a:ext cx="578618" cy="296464"/>
          </a:xfrm>
          <a:prstGeom prst="corner">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430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042A163-B804-12C5-58DB-31F2888FCC66}"/>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2D41C396-E775-7844-195E-523AEE37EB9E}"/>
              </a:ext>
            </a:extLst>
          </p:cNvPr>
          <p:cNvSpPr>
            <a:spLocks noGrp="1"/>
          </p:cNvSpPr>
          <p:nvPr>
            <p:ph type="sldNum" sz="quarter" idx="12"/>
          </p:nvPr>
        </p:nvSpPr>
        <p:spPr/>
        <p:txBody>
          <a:bodyPr/>
          <a:lstStyle/>
          <a:p>
            <a:fld id="{8A7A6979-0714-4377-B894-6BE4C2D6E202}" type="slidenum">
              <a:rPr lang="en-US" smtClean="0"/>
              <a:pPr/>
              <a:t>28</a:t>
            </a:fld>
            <a:endParaRPr lang="en-US" dirty="0"/>
          </a:p>
        </p:txBody>
      </p:sp>
      <p:sp>
        <p:nvSpPr>
          <p:cNvPr id="7" name="Title 6">
            <a:extLst>
              <a:ext uri="{FF2B5EF4-FFF2-40B4-BE49-F238E27FC236}">
                <a16:creationId xmlns:a16="http://schemas.microsoft.com/office/drawing/2014/main" id="{E1C17E30-3E85-5A34-F2A1-5A5A6731B496}"/>
              </a:ext>
            </a:extLst>
          </p:cNvPr>
          <p:cNvSpPr>
            <a:spLocks noGrp="1"/>
          </p:cNvSpPr>
          <p:nvPr>
            <p:ph type="ctrTitle"/>
          </p:nvPr>
        </p:nvSpPr>
        <p:spPr/>
        <p:txBody>
          <a:bodyPr/>
          <a:lstStyle/>
          <a:p>
            <a:r>
              <a:rPr lang="en-US" dirty="0"/>
              <a:t>Hey HERBIE: Go FASTER!</a:t>
            </a:r>
          </a:p>
        </p:txBody>
      </p:sp>
      <p:sp>
        <p:nvSpPr>
          <p:cNvPr id="11" name="TextBox 10">
            <a:extLst>
              <a:ext uri="{FF2B5EF4-FFF2-40B4-BE49-F238E27FC236}">
                <a16:creationId xmlns:a16="http://schemas.microsoft.com/office/drawing/2014/main" id="{8C41AED4-BA04-D646-DE09-2958DB1E33F9}"/>
              </a:ext>
            </a:extLst>
          </p:cNvPr>
          <p:cNvSpPr txBox="1"/>
          <p:nvPr/>
        </p:nvSpPr>
        <p:spPr>
          <a:xfrm>
            <a:off x="2043076" y="1865021"/>
            <a:ext cx="8804366" cy="369332"/>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dirty="0"/>
              <a:t>Reduce the workload on the bottleneck resource. </a:t>
            </a:r>
          </a:p>
        </p:txBody>
      </p:sp>
      <p:sp>
        <p:nvSpPr>
          <p:cNvPr id="34" name="TextBox 33">
            <a:extLst>
              <a:ext uri="{FF2B5EF4-FFF2-40B4-BE49-F238E27FC236}">
                <a16:creationId xmlns:a16="http://schemas.microsoft.com/office/drawing/2014/main" id="{9E150C5A-F483-AFE3-CDD7-8A644ABCD9B0}"/>
              </a:ext>
            </a:extLst>
          </p:cNvPr>
          <p:cNvSpPr txBox="1"/>
          <p:nvPr/>
        </p:nvSpPr>
        <p:spPr>
          <a:xfrm>
            <a:off x="1852279" y="1083672"/>
            <a:ext cx="8487439" cy="646331"/>
          </a:xfrm>
          <a:prstGeom prst="rect">
            <a:avLst/>
          </a:prstGeom>
          <a:solidFill>
            <a:schemeClr val="tx2">
              <a:lumMod val="40000"/>
              <a:lumOff val="60000"/>
            </a:schemeClr>
          </a:solidFill>
        </p:spPr>
        <p:txBody>
          <a:bodyPr wrap="square">
            <a:spAutoFit/>
          </a:bodyPr>
          <a:lstStyle/>
          <a:p>
            <a:pPr>
              <a:spcBef>
                <a:spcPts val="600"/>
              </a:spcBef>
            </a:pPr>
            <a:r>
              <a:rPr lang="en-US" b="1" u="sng" dirty="0"/>
              <a:t>LESSON 1:  </a:t>
            </a:r>
            <a:r>
              <a:rPr lang="en-US" dirty="0"/>
              <a:t>Whatever the bottleneck can process in an hour determines what the entire service system can deliver in an hour. </a:t>
            </a:r>
          </a:p>
        </p:txBody>
      </p:sp>
      <p:grpSp>
        <p:nvGrpSpPr>
          <p:cNvPr id="13" name="Group 12">
            <a:extLst>
              <a:ext uri="{FF2B5EF4-FFF2-40B4-BE49-F238E27FC236}">
                <a16:creationId xmlns:a16="http://schemas.microsoft.com/office/drawing/2014/main" id="{FFCE2255-484C-49C0-E467-62529F215363}"/>
              </a:ext>
            </a:extLst>
          </p:cNvPr>
          <p:cNvGrpSpPr/>
          <p:nvPr/>
        </p:nvGrpSpPr>
        <p:grpSpPr>
          <a:xfrm>
            <a:off x="1852279" y="2475080"/>
            <a:ext cx="6598286" cy="3406188"/>
            <a:chOff x="1852279" y="2475080"/>
            <a:chExt cx="6598286" cy="3406188"/>
          </a:xfrm>
        </p:grpSpPr>
        <p:pic>
          <p:nvPicPr>
            <p:cNvPr id="8" name="Picture 7">
              <a:extLst>
                <a:ext uri="{FF2B5EF4-FFF2-40B4-BE49-F238E27FC236}">
                  <a16:creationId xmlns:a16="http://schemas.microsoft.com/office/drawing/2014/main" id="{69AC3212-82C0-9E06-D464-9DBE56EEBD39}"/>
                </a:ext>
              </a:extLst>
            </p:cNvPr>
            <p:cNvPicPr>
              <a:picLocks noChangeAspect="1"/>
            </p:cNvPicPr>
            <p:nvPr/>
          </p:nvPicPr>
          <p:blipFill>
            <a:blip r:embed="rId3"/>
            <a:srcRect l="13801" t="16510" r="18912" b="56590"/>
            <a:stretch>
              <a:fillRect/>
            </a:stretch>
          </p:blipFill>
          <p:spPr>
            <a:xfrm>
              <a:off x="1852279" y="2475080"/>
              <a:ext cx="6406963" cy="1707621"/>
            </a:xfrm>
            <a:prstGeom prst="rect">
              <a:avLst/>
            </a:prstGeom>
          </p:spPr>
        </p:pic>
        <p:pic>
          <p:nvPicPr>
            <p:cNvPr id="9" name="Picture 8">
              <a:extLst>
                <a:ext uri="{FF2B5EF4-FFF2-40B4-BE49-F238E27FC236}">
                  <a16:creationId xmlns:a16="http://schemas.microsoft.com/office/drawing/2014/main" id="{6EC5F5C3-ACDD-DBE5-3167-5281FBC6ACE3}"/>
                </a:ext>
              </a:extLst>
            </p:cNvPr>
            <p:cNvPicPr>
              <a:picLocks noChangeAspect="1"/>
            </p:cNvPicPr>
            <p:nvPr/>
          </p:nvPicPr>
          <p:blipFill>
            <a:blip r:embed="rId3"/>
            <a:srcRect l="13801" t="58101" r="18912" b="19524"/>
            <a:stretch>
              <a:fillRect/>
            </a:stretch>
          </p:blipFill>
          <p:spPr>
            <a:xfrm>
              <a:off x="1852279" y="4491593"/>
              <a:ext cx="6268679" cy="1389675"/>
            </a:xfrm>
            <a:prstGeom prst="rect">
              <a:avLst/>
            </a:prstGeom>
          </p:spPr>
        </p:pic>
        <p:sp>
          <p:nvSpPr>
            <p:cNvPr id="10" name="Rectangle 9">
              <a:extLst>
                <a:ext uri="{FF2B5EF4-FFF2-40B4-BE49-F238E27FC236}">
                  <a16:creationId xmlns:a16="http://schemas.microsoft.com/office/drawing/2014/main" id="{C0F56878-D037-BF67-CE04-5B01221537CE}"/>
                </a:ext>
              </a:extLst>
            </p:cNvPr>
            <p:cNvSpPr/>
            <p:nvPr/>
          </p:nvSpPr>
          <p:spPr>
            <a:xfrm>
              <a:off x="1852279" y="4074059"/>
              <a:ext cx="338660" cy="208230"/>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DC9BD2-2F2F-71F6-8F55-BFD1FA3055FD}"/>
                </a:ext>
              </a:extLst>
            </p:cNvPr>
            <p:cNvSpPr/>
            <p:nvPr/>
          </p:nvSpPr>
          <p:spPr>
            <a:xfrm>
              <a:off x="8111905" y="4113499"/>
              <a:ext cx="338660" cy="208230"/>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4ACCB470-2866-6283-6518-B0ECAF78082E}"/>
              </a:ext>
            </a:extLst>
          </p:cNvPr>
          <p:cNvSpPr txBox="1"/>
          <p:nvPr/>
        </p:nvSpPr>
        <p:spPr>
          <a:xfrm>
            <a:off x="8448381" y="3066932"/>
            <a:ext cx="1413470" cy="646331"/>
          </a:xfrm>
          <a:prstGeom prst="rect">
            <a:avLst/>
          </a:prstGeom>
          <a:noFill/>
        </p:spPr>
        <p:txBody>
          <a:bodyPr wrap="square" rtlCol="0">
            <a:spAutoFit/>
          </a:bodyPr>
          <a:lstStyle/>
          <a:p>
            <a:r>
              <a:rPr lang="en-US" b="1" dirty="0">
                <a:solidFill>
                  <a:schemeClr val="accent1"/>
                </a:solidFill>
              </a:rPr>
              <a:t>Unbalanced workload</a:t>
            </a:r>
          </a:p>
        </p:txBody>
      </p:sp>
      <p:sp>
        <p:nvSpPr>
          <p:cNvPr id="16" name="TextBox 15">
            <a:extLst>
              <a:ext uri="{FF2B5EF4-FFF2-40B4-BE49-F238E27FC236}">
                <a16:creationId xmlns:a16="http://schemas.microsoft.com/office/drawing/2014/main" id="{10F129EA-6E7B-F433-EB60-B55E197510CE}"/>
              </a:ext>
            </a:extLst>
          </p:cNvPr>
          <p:cNvSpPr txBox="1"/>
          <p:nvPr/>
        </p:nvSpPr>
        <p:spPr>
          <a:xfrm>
            <a:off x="8534669" y="4971906"/>
            <a:ext cx="1413470" cy="646331"/>
          </a:xfrm>
          <a:prstGeom prst="rect">
            <a:avLst/>
          </a:prstGeom>
          <a:noFill/>
        </p:spPr>
        <p:txBody>
          <a:bodyPr wrap="square" rtlCol="0">
            <a:spAutoFit/>
          </a:bodyPr>
          <a:lstStyle/>
          <a:p>
            <a:r>
              <a:rPr lang="en-US" b="1" dirty="0">
                <a:solidFill>
                  <a:schemeClr val="accent1"/>
                </a:solidFill>
              </a:rPr>
              <a:t>Balanced workload</a:t>
            </a:r>
          </a:p>
        </p:txBody>
      </p:sp>
    </p:spTree>
    <p:extLst>
      <p:ext uri="{BB962C8B-B14F-4D97-AF65-F5344CB8AC3E}">
        <p14:creationId xmlns:p14="http://schemas.microsoft.com/office/powerpoint/2010/main" val="270824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75F18-460E-D5D7-D796-F2436333BFE3}"/>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6AAA7F3D-0796-9CF0-AA72-0E9CA8DF9BEA}"/>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CCBA282A-B7BB-CF78-D0B7-E48316A29D4B}"/>
              </a:ext>
            </a:extLst>
          </p:cNvPr>
          <p:cNvSpPr>
            <a:spLocks noGrp="1"/>
          </p:cNvSpPr>
          <p:nvPr>
            <p:ph type="sldNum" sz="quarter" idx="12"/>
          </p:nvPr>
        </p:nvSpPr>
        <p:spPr/>
        <p:txBody>
          <a:bodyPr/>
          <a:lstStyle/>
          <a:p>
            <a:fld id="{8A7A6979-0714-4377-B894-6BE4C2D6E202}" type="slidenum">
              <a:rPr lang="en-US" smtClean="0"/>
              <a:pPr/>
              <a:t>29</a:t>
            </a:fld>
            <a:endParaRPr lang="en-US" dirty="0"/>
          </a:p>
        </p:txBody>
      </p:sp>
      <p:sp>
        <p:nvSpPr>
          <p:cNvPr id="7" name="Title 6">
            <a:extLst>
              <a:ext uri="{FF2B5EF4-FFF2-40B4-BE49-F238E27FC236}">
                <a16:creationId xmlns:a16="http://schemas.microsoft.com/office/drawing/2014/main" id="{92224220-81CD-72FD-EE5F-10943CD2B30D}"/>
              </a:ext>
            </a:extLst>
          </p:cNvPr>
          <p:cNvSpPr>
            <a:spLocks noGrp="1"/>
          </p:cNvSpPr>
          <p:nvPr>
            <p:ph type="ctrTitle"/>
          </p:nvPr>
        </p:nvSpPr>
        <p:spPr/>
        <p:txBody>
          <a:bodyPr/>
          <a:lstStyle/>
          <a:p>
            <a:r>
              <a:rPr lang="en-US" dirty="0"/>
              <a:t>Hey HERBIE: Go FASTER!</a:t>
            </a:r>
          </a:p>
        </p:txBody>
      </p:sp>
      <p:sp>
        <p:nvSpPr>
          <p:cNvPr id="11" name="TextBox 10">
            <a:extLst>
              <a:ext uri="{FF2B5EF4-FFF2-40B4-BE49-F238E27FC236}">
                <a16:creationId xmlns:a16="http://schemas.microsoft.com/office/drawing/2014/main" id="{418CFD6E-52D7-08EF-5024-F4572620FDB2}"/>
              </a:ext>
            </a:extLst>
          </p:cNvPr>
          <p:cNvSpPr txBox="1"/>
          <p:nvPr/>
        </p:nvSpPr>
        <p:spPr>
          <a:xfrm>
            <a:off x="2043076" y="1865021"/>
            <a:ext cx="8804366" cy="1631216"/>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dirty="0"/>
              <a:t>Reduce the workload on the bottleneck resource. </a:t>
            </a:r>
          </a:p>
          <a:p>
            <a:pPr marL="285750" indent="-285750">
              <a:spcBef>
                <a:spcPts val="600"/>
              </a:spcBef>
              <a:buFont typeface="Arial" panose="020B0604020202020204" pitchFamily="34" charset="0"/>
              <a:buChar char="•"/>
            </a:pPr>
            <a:r>
              <a:rPr lang="en-US" dirty="0"/>
              <a:t>Ensure the bottleneck focuses only on high-value activities that directly improve customer service and process throughput.</a:t>
            </a:r>
          </a:p>
          <a:p>
            <a:pPr marL="742950" lvl="1" indent="-285750">
              <a:spcBef>
                <a:spcPts val="600"/>
              </a:spcBef>
              <a:buFont typeface="Courier New" panose="02070309020205020404" pitchFamily="49" charset="0"/>
              <a:buChar char="o"/>
            </a:pPr>
            <a:r>
              <a:rPr lang="en-US" sz="1600" dirty="0"/>
              <a:t>Perform document checks, data validation, and error screening before work reaches the bottleneck.</a:t>
            </a:r>
          </a:p>
        </p:txBody>
      </p:sp>
      <p:sp>
        <p:nvSpPr>
          <p:cNvPr id="34" name="TextBox 33">
            <a:extLst>
              <a:ext uri="{FF2B5EF4-FFF2-40B4-BE49-F238E27FC236}">
                <a16:creationId xmlns:a16="http://schemas.microsoft.com/office/drawing/2014/main" id="{E8BAD158-4D74-518F-1A4B-98735301CBFD}"/>
              </a:ext>
            </a:extLst>
          </p:cNvPr>
          <p:cNvSpPr txBox="1"/>
          <p:nvPr/>
        </p:nvSpPr>
        <p:spPr>
          <a:xfrm>
            <a:off x="1852279" y="1083672"/>
            <a:ext cx="8487439" cy="646331"/>
          </a:xfrm>
          <a:prstGeom prst="rect">
            <a:avLst/>
          </a:prstGeom>
          <a:solidFill>
            <a:schemeClr val="tx2">
              <a:lumMod val="40000"/>
              <a:lumOff val="60000"/>
            </a:schemeClr>
          </a:solidFill>
        </p:spPr>
        <p:txBody>
          <a:bodyPr wrap="square">
            <a:spAutoFit/>
          </a:bodyPr>
          <a:lstStyle/>
          <a:p>
            <a:pPr>
              <a:spcBef>
                <a:spcPts val="600"/>
              </a:spcBef>
            </a:pPr>
            <a:r>
              <a:rPr lang="en-US" b="1" u="sng" dirty="0"/>
              <a:t>LESSON 1:  </a:t>
            </a:r>
            <a:r>
              <a:rPr lang="en-US" dirty="0"/>
              <a:t>Whatever the bottleneck can process in an hour determines what the entire service system can deliver in an hour. </a:t>
            </a:r>
          </a:p>
        </p:txBody>
      </p:sp>
      <p:grpSp>
        <p:nvGrpSpPr>
          <p:cNvPr id="3" name="Group 2">
            <a:extLst>
              <a:ext uri="{FF2B5EF4-FFF2-40B4-BE49-F238E27FC236}">
                <a16:creationId xmlns:a16="http://schemas.microsoft.com/office/drawing/2014/main" id="{F0CC55CB-2903-DD2E-A7B6-18AC4FAD65DF}"/>
              </a:ext>
            </a:extLst>
          </p:cNvPr>
          <p:cNvGrpSpPr/>
          <p:nvPr/>
        </p:nvGrpSpPr>
        <p:grpSpPr>
          <a:xfrm>
            <a:off x="1374354" y="3849507"/>
            <a:ext cx="9136892" cy="2454374"/>
            <a:chOff x="1374354" y="3849507"/>
            <a:chExt cx="9136892" cy="2454374"/>
          </a:xfrm>
        </p:grpSpPr>
        <p:grpSp>
          <p:nvGrpSpPr>
            <p:cNvPr id="2" name="Group 1">
              <a:extLst>
                <a:ext uri="{FF2B5EF4-FFF2-40B4-BE49-F238E27FC236}">
                  <a16:creationId xmlns:a16="http://schemas.microsoft.com/office/drawing/2014/main" id="{38794A07-AE79-0DBF-F749-2290F7FB5249}"/>
                </a:ext>
              </a:extLst>
            </p:cNvPr>
            <p:cNvGrpSpPr/>
            <p:nvPr/>
          </p:nvGrpSpPr>
          <p:grpSpPr>
            <a:xfrm>
              <a:off x="2106557" y="3849507"/>
              <a:ext cx="8404689" cy="2454374"/>
              <a:chOff x="2106557" y="3849507"/>
              <a:chExt cx="8404689" cy="2454374"/>
            </a:xfrm>
          </p:grpSpPr>
          <p:pic>
            <p:nvPicPr>
              <p:cNvPr id="26" name="Picture 25">
                <a:extLst>
                  <a:ext uri="{FF2B5EF4-FFF2-40B4-BE49-F238E27FC236}">
                    <a16:creationId xmlns:a16="http://schemas.microsoft.com/office/drawing/2014/main" id="{C87FC7BA-9A07-1D77-385E-3FBBFE6F4A44}"/>
                  </a:ext>
                </a:extLst>
              </p:cNvPr>
              <p:cNvPicPr>
                <a:picLocks noChangeAspect="1"/>
              </p:cNvPicPr>
              <p:nvPr/>
            </p:nvPicPr>
            <p:blipFill>
              <a:blip r:embed="rId3"/>
              <a:srcRect t="29200" b="29912"/>
              <a:stretch>
                <a:fillRect/>
              </a:stretch>
            </p:blipFill>
            <p:spPr>
              <a:xfrm>
                <a:off x="2106557" y="3849507"/>
                <a:ext cx="7708004" cy="2101104"/>
              </a:xfrm>
              <a:prstGeom prst="rect">
                <a:avLst/>
              </a:prstGeom>
            </p:spPr>
          </p:pic>
          <p:sp>
            <p:nvSpPr>
              <p:cNvPr id="31" name="Rectangle 30">
                <a:extLst>
                  <a:ext uri="{FF2B5EF4-FFF2-40B4-BE49-F238E27FC236}">
                    <a16:creationId xmlns:a16="http://schemas.microsoft.com/office/drawing/2014/main" id="{79008D2C-1409-3985-9955-1CC06B8BB75B}"/>
                  </a:ext>
                </a:extLst>
              </p:cNvPr>
              <p:cNvSpPr/>
              <p:nvPr/>
            </p:nvSpPr>
            <p:spPr>
              <a:xfrm>
                <a:off x="2553077" y="5806545"/>
                <a:ext cx="3246832" cy="49733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t>Follow-ups, emails, low-value tasks.</a:t>
                </a:r>
              </a:p>
              <a:p>
                <a:r>
                  <a:rPr lang="en-US" sz="1400" dirty="0"/>
                  <a:t>Longer cycle times.</a:t>
                </a:r>
              </a:p>
            </p:txBody>
          </p:sp>
          <p:sp>
            <p:nvSpPr>
              <p:cNvPr id="32" name="Rectangle 31">
                <a:extLst>
                  <a:ext uri="{FF2B5EF4-FFF2-40B4-BE49-F238E27FC236}">
                    <a16:creationId xmlns:a16="http://schemas.microsoft.com/office/drawing/2014/main" id="{ADF9C1D2-9807-2187-46BB-E05CA4E8AD99}"/>
                  </a:ext>
                </a:extLst>
              </p:cNvPr>
              <p:cNvSpPr/>
              <p:nvPr/>
            </p:nvSpPr>
            <p:spPr>
              <a:xfrm>
                <a:off x="7437119" y="5872230"/>
                <a:ext cx="3074127" cy="41067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t>High-value added tasks.</a:t>
                </a:r>
              </a:p>
              <a:p>
                <a:r>
                  <a:rPr lang="en-US" sz="1400" dirty="0"/>
                  <a:t>Faster approvals. Happy customers</a:t>
                </a:r>
              </a:p>
            </p:txBody>
          </p:sp>
        </p:grpSp>
        <p:pic>
          <p:nvPicPr>
            <p:cNvPr id="37" name="Picture 36">
              <a:extLst>
                <a:ext uri="{FF2B5EF4-FFF2-40B4-BE49-F238E27FC236}">
                  <a16:creationId xmlns:a16="http://schemas.microsoft.com/office/drawing/2014/main" id="{44B0C6F5-997D-C9FE-2824-24B6475AF7D2}"/>
                </a:ext>
              </a:extLst>
            </p:cNvPr>
            <p:cNvPicPr>
              <a:picLocks noChangeAspect="1"/>
            </p:cNvPicPr>
            <p:nvPr/>
          </p:nvPicPr>
          <p:blipFill>
            <a:blip r:embed="rId4"/>
            <a:srcRect l="24558" t="35168" r="60972" b="30351"/>
            <a:stretch>
              <a:fillRect/>
            </a:stretch>
          </p:blipFill>
          <p:spPr>
            <a:xfrm>
              <a:off x="1374354" y="4255859"/>
              <a:ext cx="955850" cy="1518469"/>
            </a:xfrm>
            <a:prstGeom prst="rect">
              <a:avLst/>
            </a:prstGeom>
          </p:spPr>
        </p:pic>
      </p:grpSp>
    </p:spTree>
    <p:extLst>
      <p:ext uri="{BB962C8B-B14F-4D97-AF65-F5344CB8AC3E}">
        <p14:creationId xmlns:p14="http://schemas.microsoft.com/office/powerpoint/2010/main" val="417108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F2036-7941-6503-3439-321D5B01D901}"/>
              </a:ext>
            </a:extLst>
          </p:cNvPr>
          <p:cNvSpPr>
            <a:spLocks noGrp="1"/>
          </p:cNvSpPr>
          <p:nvPr>
            <p:ph type="ctrTitle"/>
          </p:nvPr>
        </p:nvSpPr>
        <p:spPr>
          <a:xfrm>
            <a:off x="2043075" y="313292"/>
            <a:ext cx="9355237" cy="886397"/>
          </a:xfrm>
        </p:spPr>
        <p:txBody>
          <a:bodyPr/>
          <a:lstStyle/>
          <a:p>
            <a:r>
              <a:rPr lang="en-US" dirty="0"/>
              <a:t>DELETE THIS SLIDE – ONLY FOR DEVELOPMENT</a:t>
            </a:r>
          </a:p>
        </p:txBody>
      </p:sp>
      <p:sp>
        <p:nvSpPr>
          <p:cNvPr id="3" name="Subtitle 2">
            <a:extLst>
              <a:ext uri="{FF2B5EF4-FFF2-40B4-BE49-F238E27FC236}">
                <a16:creationId xmlns:a16="http://schemas.microsoft.com/office/drawing/2014/main" id="{D97617F5-C927-5C4B-0133-CFB16FF8EBC3}"/>
              </a:ext>
            </a:extLst>
          </p:cNvPr>
          <p:cNvSpPr>
            <a:spLocks noGrp="1"/>
          </p:cNvSpPr>
          <p:nvPr>
            <p:ph type="subTitle" idx="1"/>
          </p:nvPr>
        </p:nvSpPr>
        <p:spPr/>
        <p:txBody>
          <a:bodyPr/>
          <a:lstStyle/>
          <a:p>
            <a:r>
              <a:rPr lang="en-US" dirty="0"/>
              <a:t>Anvil Graphic </a:t>
            </a:r>
          </a:p>
        </p:txBody>
      </p:sp>
      <p:sp>
        <p:nvSpPr>
          <p:cNvPr id="4" name="Text Placeholder 3">
            <a:extLst>
              <a:ext uri="{FF2B5EF4-FFF2-40B4-BE49-F238E27FC236}">
                <a16:creationId xmlns:a16="http://schemas.microsoft.com/office/drawing/2014/main" id="{516F0084-8D9D-EAD3-0966-1CD9F01F2EEC}"/>
              </a:ext>
            </a:extLst>
          </p:cNvPr>
          <p:cNvSpPr>
            <a:spLocks noGrp="1"/>
          </p:cNvSpPr>
          <p:nvPr>
            <p:ph type="body" sz="quarter" idx="14"/>
          </p:nvPr>
        </p:nvSpPr>
        <p:spPr/>
        <p:txBody>
          <a:bodyPr/>
          <a:lstStyle/>
          <a:p>
            <a:r>
              <a:rPr lang="en-US" dirty="0"/>
              <a:t>Use this graphic on any key slides OR to reinforce learning objectives</a:t>
            </a:r>
          </a:p>
        </p:txBody>
      </p:sp>
      <p:sp>
        <p:nvSpPr>
          <p:cNvPr id="5" name="Date Placeholder 4">
            <a:extLst>
              <a:ext uri="{FF2B5EF4-FFF2-40B4-BE49-F238E27FC236}">
                <a16:creationId xmlns:a16="http://schemas.microsoft.com/office/drawing/2014/main" id="{97C94905-D188-C08A-65BF-924B1918CE17}"/>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616DC2DE-E472-751C-5FED-D8FCB81D43B5}"/>
              </a:ext>
            </a:extLst>
          </p:cNvPr>
          <p:cNvSpPr>
            <a:spLocks noGrp="1"/>
          </p:cNvSpPr>
          <p:nvPr>
            <p:ph type="sldNum" sz="quarter" idx="12"/>
          </p:nvPr>
        </p:nvSpPr>
        <p:spPr/>
        <p:txBody>
          <a:bodyPr/>
          <a:lstStyle/>
          <a:p>
            <a:fld id="{8A7A6979-0714-4377-B894-6BE4C2D6E202}" type="slidenum">
              <a:rPr lang="en-US" smtClean="0"/>
              <a:pPr/>
              <a:t>3</a:t>
            </a:fld>
            <a:endParaRPr lang="en-US" dirty="0"/>
          </a:p>
        </p:txBody>
      </p:sp>
      <p:pic>
        <p:nvPicPr>
          <p:cNvPr id="8" name="Picture 7">
            <a:extLst>
              <a:ext uri="{FF2B5EF4-FFF2-40B4-BE49-F238E27FC236}">
                <a16:creationId xmlns:a16="http://schemas.microsoft.com/office/drawing/2014/main" id="{3DD0E6BE-29B4-A6A1-C0F9-C8B92B7EF4D5}"/>
              </a:ext>
            </a:extLst>
          </p:cNvPr>
          <p:cNvPicPr>
            <a:picLocks noChangeAspect="1"/>
          </p:cNvPicPr>
          <p:nvPr/>
        </p:nvPicPr>
        <p:blipFill>
          <a:blip r:embed="rId2"/>
          <a:stretch>
            <a:fillRect/>
          </a:stretch>
        </p:blipFill>
        <p:spPr>
          <a:xfrm>
            <a:off x="3177768" y="2285521"/>
            <a:ext cx="5557732" cy="3705155"/>
          </a:xfrm>
          <a:prstGeom prst="rect">
            <a:avLst/>
          </a:prstGeom>
        </p:spPr>
      </p:pic>
    </p:spTree>
    <p:extLst>
      <p:ext uri="{BB962C8B-B14F-4D97-AF65-F5344CB8AC3E}">
        <p14:creationId xmlns:p14="http://schemas.microsoft.com/office/powerpoint/2010/main" val="3647863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15925-5E68-BBBB-E096-F677BF73EA1B}"/>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D808CF5F-486C-C66A-972B-782DF7B9EE01}"/>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5177D6F9-19CE-FF44-DF7A-592277630942}"/>
              </a:ext>
            </a:extLst>
          </p:cNvPr>
          <p:cNvSpPr>
            <a:spLocks noGrp="1"/>
          </p:cNvSpPr>
          <p:nvPr>
            <p:ph type="sldNum" sz="quarter" idx="12"/>
          </p:nvPr>
        </p:nvSpPr>
        <p:spPr/>
        <p:txBody>
          <a:bodyPr/>
          <a:lstStyle/>
          <a:p>
            <a:fld id="{8A7A6979-0714-4377-B894-6BE4C2D6E202}" type="slidenum">
              <a:rPr lang="en-US" smtClean="0"/>
              <a:pPr/>
              <a:t>30</a:t>
            </a:fld>
            <a:endParaRPr lang="en-US" dirty="0"/>
          </a:p>
        </p:txBody>
      </p:sp>
      <p:sp>
        <p:nvSpPr>
          <p:cNvPr id="7" name="Title 6">
            <a:extLst>
              <a:ext uri="{FF2B5EF4-FFF2-40B4-BE49-F238E27FC236}">
                <a16:creationId xmlns:a16="http://schemas.microsoft.com/office/drawing/2014/main" id="{82871A4E-ECFD-524D-75A1-B0EDA2FE80FE}"/>
              </a:ext>
            </a:extLst>
          </p:cNvPr>
          <p:cNvSpPr>
            <a:spLocks noGrp="1"/>
          </p:cNvSpPr>
          <p:nvPr>
            <p:ph type="ctrTitle"/>
          </p:nvPr>
        </p:nvSpPr>
        <p:spPr/>
        <p:txBody>
          <a:bodyPr/>
          <a:lstStyle/>
          <a:p>
            <a:r>
              <a:rPr lang="en-US" dirty="0"/>
              <a:t>Hey HERBIE: Go FASTER!</a:t>
            </a:r>
          </a:p>
        </p:txBody>
      </p:sp>
      <p:sp>
        <p:nvSpPr>
          <p:cNvPr id="12" name="TextBox 11">
            <a:extLst>
              <a:ext uri="{FF2B5EF4-FFF2-40B4-BE49-F238E27FC236}">
                <a16:creationId xmlns:a16="http://schemas.microsoft.com/office/drawing/2014/main" id="{45718094-3C6C-0825-2893-9E79778990B5}"/>
              </a:ext>
            </a:extLst>
          </p:cNvPr>
          <p:cNvSpPr txBox="1"/>
          <p:nvPr/>
        </p:nvSpPr>
        <p:spPr>
          <a:xfrm>
            <a:off x="2265120" y="1929827"/>
            <a:ext cx="7544889" cy="646331"/>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dirty="0"/>
              <a:t>Identify tasks or customers that do not need to go through the bottleneck. Route or resolve them outside the bottleneck</a:t>
            </a:r>
          </a:p>
        </p:txBody>
      </p:sp>
      <p:grpSp>
        <p:nvGrpSpPr>
          <p:cNvPr id="2" name="Group 1">
            <a:extLst>
              <a:ext uri="{FF2B5EF4-FFF2-40B4-BE49-F238E27FC236}">
                <a16:creationId xmlns:a16="http://schemas.microsoft.com/office/drawing/2014/main" id="{8834B9D5-4217-5136-156B-EC692DB7CCC8}"/>
              </a:ext>
            </a:extLst>
          </p:cNvPr>
          <p:cNvGrpSpPr/>
          <p:nvPr/>
        </p:nvGrpSpPr>
        <p:grpSpPr>
          <a:xfrm>
            <a:off x="1538676" y="2639954"/>
            <a:ext cx="9328705" cy="3415916"/>
            <a:chOff x="1538676" y="2639954"/>
            <a:chExt cx="9328705" cy="3415916"/>
          </a:xfrm>
        </p:grpSpPr>
        <p:pic>
          <p:nvPicPr>
            <p:cNvPr id="9" name="Picture 8">
              <a:extLst>
                <a:ext uri="{FF2B5EF4-FFF2-40B4-BE49-F238E27FC236}">
                  <a16:creationId xmlns:a16="http://schemas.microsoft.com/office/drawing/2014/main" id="{785F188A-7B1A-8B7B-1F14-9B11AE890CEE}"/>
                </a:ext>
              </a:extLst>
            </p:cNvPr>
            <p:cNvPicPr>
              <a:picLocks noChangeAspect="1"/>
            </p:cNvPicPr>
            <p:nvPr/>
          </p:nvPicPr>
          <p:blipFill>
            <a:blip r:embed="rId3"/>
            <a:srcRect t="25984" b="28508"/>
            <a:stretch>
              <a:fillRect/>
            </a:stretch>
          </p:blipFill>
          <p:spPr>
            <a:xfrm>
              <a:off x="1538676" y="2639954"/>
              <a:ext cx="9328705" cy="2830286"/>
            </a:xfrm>
            <a:prstGeom prst="rect">
              <a:avLst/>
            </a:prstGeom>
          </p:spPr>
        </p:pic>
        <p:sp>
          <p:nvSpPr>
            <p:cNvPr id="13" name="Rectangle 12">
              <a:extLst>
                <a:ext uri="{FF2B5EF4-FFF2-40B4-BE49-F238E27FC236}">
                  <a16:creationId xmlns:a16="http://schemas.microsoft.com/office/drawing/2014/main" id="{23D869CA-C852-A93E-36BE-C73CE79E1B63}"/>
                </a:ext>
              </a:extLst>
            </p:cNvPr>
            <p:cNvSpPr/>
            <p:nvPr/>
          </p:nvSpPr>
          <p:spPr>
            <a:xfrm>
              <a:off x="1872342" y="5207726"/>
              <a:ext cx="3605349" cy="84814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800" dirty="0"/>
            </a:p>
            <a:p>
              <a:r>
                <a:rPr lang="en-US" sz="1400" dirty="0"/>
                <a:t>Spends time on simple, low-risk loans</a:t>
              </a:r>
            </a:p>
            <a:p>
              <a:r>
                <a:rPr lang="en-US" sz="1400" dirty="0"/>
                <a:t>Less time for complex cases</a:t>
              </a:r>
            </a:p>
          </p:txBody>
        </p:sp>
        <p:sp>
          <p:nvSpPr>
            <p:cNvPr id="14" name="Rectangle 13">
              <a:extLst>
                <a:ext uri="{FF2B5EF4-FFF2-40B4-BE49-F238E27FC236}">
                  <a16:creationId xmlns:a16="http://schemas.microsoft.com/office/drawing/2014/main" id="{93F4D59F-0BAD-A481-2E63-3B85F3CF1BF6}"/>
                </a:ext>
              </a:extLst>
            </p:cNvPr>
            <p:cNvSpPr/>
            <p:nvPr/>
          </p:nvSpPr>
          <p:spPr>
            <a:xfrm>
              <a:off x="6316347" y="5513480"/>
              <a:ext cx="4444005" cy="54239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t>Bottleneck focuses on what truly needs their expertise. Better decisions. Faster approvals</a:t>
              </a:r>
            </a:p>
          </p:txBody>
        </p:sp>
      </p:grpSp>
      <p:sp>
        <p:nvSpPr>
          <p:cNvPr id="15" name="TextBox 14">
            <a:extLst>
              <a:ext uri="{FF2B5EF4-FFF2-40B4-BE49-F238E27FC236}">
                <a16:creationId xmlns:a16="http://schemas.microsoft.com/office/drawing/2014/main" id="{CAAE22B7-0F4D-54CB-ACB2-C87672A019CF}"/>
              </a:ext>
            </a:extLst>
          </p:cNvPr>
          <p:cNvSpPr txBox="1"/>
          <p:nvPr/>
        </p:nvSpPr>
        <p:spPr>
          <a:xfrm>
            <a:off x="1793846" y="1187671"/>
            <a:ext cx="8487439" cy="646331"/>
          </a:xfrm>
          <a:prstGeom prst="rect">
            <a:avLst/>
          </a:prstGeom>
          <a:solidFill>
            <a:schemeClr val="tx2">
              <a:lumMod val="40000"/>
              <a:lumOff val="60000"/>
            </a:schemeClr>
          </a:solidFill>
        </p:spPr>
        <p:txBody>
          <a:bodyPr wrap="square">
            <a:spAutoFit/>
          </a:bodyPr>
          <a:lstStyle/>
          <a:p>
            <a:pPr>
              <a:spcBef>
                <a:spcPts val="600"/>
              </a:spcBef>
            </a:pPr>
            <a:r>
              <a:rPr lang="en-US" b="1" u="sng" dirty="0"/>
              <a:t>LESSON 1:  </a:t>
            </a:r>
            <a:r>
              <a:rPr lang="en-US" dirty="0"/>
              <a:t>Whatever the bottleneck can process in an hour determines what the entire service system can deliver in an hour. </a:t>
            </a:r>
          </a:p>
        </p:txBody>
      </p:sp>
    </p:spTree>
    <p:extLst>
      <p:ext uri="{BB962C8B-B14F-4D97-AF65-F5344CB8AC3E}">
        <p14:creationId xmlns:p14="http://schemas.microsoft.com/office/powerpoint/2010/main" val="210656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D2AD9-2A02-B296-11C8-99D3DC11838C}"/>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5629AFE-709B-40D3-C1A0-E8B53F0F9EBF}"/>
              </a:ext>
            </a:extLst>
          </p:cNvPr>
          <p:cNvSpPr>
            <a:spLocks noGrp="1"/>
          </p:cNvSpPr>
          <p:nvPr>
            <p:ph type="subTitle" idx="1"/>
          </p:nvPr>
        </p:nvSpPr>
        <p:spPr/>
        <p:txBody>
          <a:bodyPr/>
          <a:lstStyle/>
          <a:p>
            <a:r>
              <a:rPr lang="en-US" dirty="0"/>
              <a:t>Summary</a:t>
            </a:r>
          </a:p>
        </p:txBody>
      </p:sp>
      <p:sp>
        <p:nvSpPr>
          <p:cNvPr id="5" name="Date Placeholder 4">
            <a:extLst>
              <a:ext uri="{FF2B5EF4-FFF2-40B4-BE49-F238E27FC236}">
                <a16:creationId xmlns:a16="http://schemas.microsoft.com/office/drawing/2014/main" id="{952F8A9E-C59C-4C8C-B12D-D7DA9F767835}"/>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2AAE2F3F-3439-8327-14A0-707B38E4FAC1}"/>
              </a:ext>
            </a:extLst>
          </p:cNvPr>
          <p:cNvSpPr>
            <a:spLocks noGrp="1"/>
          </p:cNvSpPr>
          <p:nvPr>
            <p:ph type="sldNum" sz="quarter" idx="12"/>
          </p:nvPr>
        </p:nvSpPr>
        <p:spPr/>
        <p:txBody>
          <a:bodyPr/>
          <a:lstStyle/>
          <a:p>
            <a:fld id="{8A7A6979-0714-4377-B894-6BE4C2D6E202}" type="slidenum">
              <a:rPr lang="en-US" smtClean="0"/>
              <a:pPr/>
              <a:t>31</a:t>
            </a:fld>
            <a:endParaRPr lang="en-US" dirty="0"/>
          </a:p>
        </p:txBody>
      </p:sp>
      <p:sp>
        <p:nvSpPr>
          <p:cNvPr id="7" name="Title 6">
            <a:extLst>
              <a:ext uri="{FF2B5EF4-FFF2-40B4-BE49-F238E27FC236}">
                <a16:creationId xmlns:a16="http://schemas.microsoft.com/office/drawing/2014/main" id="{13AA517D-BC31-8DAD-C79B-875614171FFB}"/>
              </a:ext>
            </a:extLst>
          </p:cNvPr>
          <p:cNvSpPr>
            <a:spLocks noGrp="1"/>
          </p:cNvSpPr>
          <p:nvPr>
            <p:ph type="ctrTitle"/>
          </p:nvPr>
        </p:nvSpPr>
        <p:spPr/>
        <p:txBody>
          <a:bodyPr/>
          <a:lstStyle/>
          <a:p>
            <a:r>
              <a:rPr lang="en-US" dirty="0"/>
              <a:t>Protect the bottleneck’s time</a:t>
            </a:r>
          </a:p>
        </p:txBody>
      </p:sp>
      <p:sp>
        <p:nvSpPr>
          <p:cNvPr id="11" name="TextBox 10">
            <a:extLst>
              <a:ext uri="{FF2B5EF4-FFF2-40B4-BE49-F238E27FC236}">
                <a16:creationId xmlns:a16="http://schemas.microsoft.com/office/drawing/2014/main" id="{21F52CC8-A341-2388-6C22-03060DCE2051}"/>
              </a:ext>
            </a:extLst>
          </p:cNvPr>
          <p:cNvSpPr txBox="1"/>
          <p:nvPr/>
        </p:nvSpPr>
        <p:spPr>
          <a:xfrm>
            <a:off x="2043075" y="1522680"/>
            <a:ext cx="9822860" cy="1869743"/>
          </a:xfrm>
          <a:prstGeom prst="rect">
            <a:avLst/>
          </a:prstGeom>
          <a:solidFill>
            <a:schemeClr val="accent4"/>
          </a:solidFill>
        </p:spPr>
        <p:txBody>
          <a:bodyPr wrap="square">
            <a:spAutoFit/>
          </a:bodyPr>
          <a:lstStyle/>
          <a:p>
            <a:pPr marL="285750" indent="-285750">
              <a:spcBef>
                <a:spcPts val="300"/>
              </a:spcBef>
              <a:buFont typeface="Arial" panose="020B0604020202020204" pitchFamily="34" charset="0"/>
              <a:buChar char="•"/>
            </a:pPr>
            <a:r>
              <a:rPr lang="en-US" dirty="0"/>
              <a:t>Make sure bottleneck’s time is not wasted</a:t>
            </a:r>
          </a:p>
          <a:p>
            <a:pPr marL="742950" lvl="1" indent="-285750">
              <a:spcBef>
                <a:spcPts val="300"/>
              </a:spcBef>
              <a:buFont typeface="Courier New" panose="02070309020205020404" pitchFamily="49" charset="0"/>
              <a:buChar char="o"/>
            </a:pPr>
            <a:r>
              <a:rPr lang="en-US" dirty="0"/>
              <a:t>The bottleneck resource is idle because of breaks, meetings, or waiting for information.</a:t>
            </a:r>
          </a:p>
          <a:p>
            <a:pPr marL="742950" lvl="1" indent="-285750">
              <a:spcBef>
                <a:spcPts val="300"/>
              </a:spcBef>
              <a:buFont typeface="Courier New" panose="02070309020205020404" pitchFamily="49" charset="0"/>
              <a:buChar char="o"/>
            </a:pPr>
            <a:r>
              <a:rPr lang="en-US" dirty="0"/>
              <a:t>The bottleneck spends time handling incomplete applications, incorrect data, or requests that require rework.</a:t>
            </a:r>
          </a:p>
          <a:p>
            <a:pPr marL="742950" lvl="1" indent="-285750">
              <a:spcBef>
                <a:spcPts val="300"/>
              </a:spcBef>
              <a:buFont typeface="Courier New" panose="02070309020205020404" pitchFamily="49" charset="0"/>
              <a:buChar char="o"/>
            </a:pPr>
            <a:r>
              <a:rPr lang="en-US" dirty="0"/>
              <a:t>The bottleneck works on low-priority or unnecessary tasks that do not contribute to customer value or system throughput.</a:t>
            </a:r>
          </a:p>
        </p:txBody>
      </p:sp>
      <p:pic>
        <p:nvPicPr>
          <p:cNvPr id="8" name="Picture 7">
            <a:extLst>
              <a:ext uri="{FF2B5EF4-FFF2-40B4-BE49-F238E27FC236}">
                <a16:creationId xmlns:a16="http://schemas.microsoft.com/office/drawing/2014/main" id="{89BCA564-7D75-AF5C-BCEF-374B14DD48B1}"/>
              </a:ext>
            </a:extLst>
          </p:cNvPr>
          <p:cNvPicPr>
            <a:picLocks noChangeAspect="1"/>
          </p:cNvPicPr>
          <p:nvPr/>
        </p:nvPicPr>
        <p:blipFill>
          <a:blip r:embed="rId3"/>
          <a:srcRect l="3028" t="17282" r="2375" b="32471"/>
          <a:stretch>
            <a:fillRect/>
          </a:stretch>
        </p:blipFill>
        <p:spPr>
          <a:xfrm>
            <a:off x="1321417" y="3560900"/>
            <a:ext cx="9549166" cy="2536085"/>
          </a:xfrm>
          <a:prstGeom prst="rect">
            <a:avLst/>
          </a:prstGeom>
        </p:spPr>
      </p:pic>
    </p:spTree>
    <p:extLst>
      <p:ext uri="{BB962C8B-B14F-4D97-AF65-F5344CB8AC3E}">
        <p14:creationId xmlns:p14="http://schemas.microsoft.com/office/powerpoint/2010/main" val="1634385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E05AC-E8B1-84EA-43B5-FA91579626E3}"/>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790CED92-6412-0B2C-25EF-8787F304849B}"/>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90E4E89B-3B48-9752-24C1-89AF87A5E00E}"/>
              </a:ext>
            </a:extLst>
          </p:cNvPr>
          <p:cNvSpPr>
            <a:spLocks noGrp="1"/>
          </p:cNvSpPr>
          <p:nvPr>
            <p:ph type="sldNum" sz="quarter" idx="12"/>
          </p:nvPr>
        </p:nvSpPr>
        <p:spPr/>
        <p:txBody>
          <a:bodyPr/>
          <a:lstStyle/>
          <a:p>
            <a:fld id="{8A7A6979-0714-4377-B894-6BE4C2D6E202}" type="slidenum">
              <a:rPr lang="en-US" smtClean="0"/>
              <a:pPr/>
              <a:t>32</a:t>
            </a:fld>
            <a:endParaRPr lang="en-US" dirty="0"/>
          </a:p>
        </p:txBody>
      </p:sp>
      <p:sp>
        <p:nvSpPr>
          <p:cNvPr id="7" name="Title 6">
            <a:extLst>
              <a:ext uri="{FF2B5EF4-FFF2-40B4-BE49-F238E27FC236}">
                <a16:creationId xmlns:a16="http://schemas.microsoft.com/office/drawing/2014/main" id="{D09C9B9B-955D-0207-2311-BF78C786D8A6}"/>
              </a:ext>
            </a:extLst>
          </p:cNvPr>
          <p:cNvSpPr>
            <a:spLocks noGrp="1"/>
          </p:cNvSpPr>
          <p:nvPr>
            <p:ph type="ctrTitle"/>
          </p:nvPr>
        </p:nvSpPr>
        <p:spPr/>
        <p:txBody>
          <a:bodyPr/>
          <a:lstStyle/>
          <a:p>
            <a:r>
              <a:rPr lang="en-US" dirty="0"/>
              <a:t>Goldratt’s Dice Game</a:t>
            </a:r>
          </a:p>
        </p:txBody>
      </p:sp>
      <p:pic>
        <p:nvPicPr>
          <p:cNvPr id="41" name="Picture 40">
            <a:extLst>
              <a:ext uri="{FF2B5EF4-FFF2-40B4-BE49-F238E27FC236}">
                <a16:creationId xmlns:a16="http://schemas.microsoft.com/office/drawing/2014/main" id="{42F8246C-7C58-0DDE-8568-45BD0521F008}"/>
              </a:ext>
            </a:extLst>
          </p:cNvPr>
          <p:cNvPicPr>
            <a:picLocks noChangeAspect="1"/>
          </p:cNvPicPr>
          <p:nvPr/>
        </p:nvPicPr>
        <p:blipFill>
          <a:blip r:embed="rId3"/>
          <a:srcRect t="7313"/>
          <a:stretch>
            <a:fillRect/>
          </a:stretch>
        </p:blipFill>
        <p:spPr>
          <a:xfrm>
            <a:off x="1968811" y="970479"/>
            <a:ext cx="8496795" cy="5250261"/>
          </a:xfrm>
          <a:prstGeom prst="rect">
            <a:avLst/>
          </a:prstGeom>
        </p:spPr>
      </p:pic>
    </p:spTree>
    <p:extLst>
      <p:ext uri="{BB962C8B-B14F-4D97-AF65-F5344CB8AC3E}">
        <p14:creationId xmlns:p14="http://schemas.microsoft.com/office/powerpoint/2010/main" val="532304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2DAB-D688-7941-ECA2-C82E836996DC}"/>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A8C78BB1-B84C-5876-A585-F77121F1FAF3}"/>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A46E84D5-1B14-D746-D449-0A27AA5037C9}"/>
              </a:ext>
            </a:extLst>
          </p:cNvPr>
          <p:cNvSpPr>
            <a:spLocks noGrp="1"/>
          </p:cNvSpPr>
          <p:nvPr>
            <p:ph type="sldNum" sz="quarter" idx="12"/>
          </p:nvPr>
        </p:nvSpPr>
        <p:spPr/>
        <p:txBody>
          <a:bodyPr/>
          <a:lstStyle/>
          <a:p>
            <a:fld id="{8A7A6979-0714-4377-B894-6BE4C2D6E202}" type="slidenum">
              <a:rPr lang="en-US" smtClean="0"/>
              <a:pPr/>
              <a:t>33</a:t>
            </a:fld>
            <a:endParaRPr lang="en-US" dirty="0"/>
          </a:p>
        </p:txBody>
      </p:sp>
      <p:sp>
        <p:nvSpPr>
          <p:cNvPr id="7" name="Title 6">
            <a:extLst>
              <a:ext uri="{FF2B5EF4-FFF2-40B4-BE49-F238E27FC236}">
                <a16:creationId xmlns:a16="http://schemas.microsoft.com/office/drawing/2014/main" id="{5D2C6D7F-02C8-60DE-6425-C16DA68549F1}"/>
              </a:ext>
            </a:extLst>
          </p:cNvPr>
          <p:cNvSpPr>
            <a:spLocks noGrp="1"/>
          </p:cNvSpPr>
          <p:nvPr>
            <p:ph type="ctrTitle"/>
          </p:nvPr>
        </p:nvSpPr>
        <p:spPr/>
        <p:txBody>
          <a:bodyPr/>
          <a:lstStyle/>
          <a:p>
            <a:r>
              <a:rPr lang="en-US" dirty="0"/>
              <a:t>SIMULATION</a:t>
            </a:r>
          </a:p>
        </p:txBody>
      </p:sp>
      <p:sp>
        <p:nvSpPr>
          <p:cNvPr id="11" name="TextBox 10">
            <a:extLst>
              <a:ext uri="{FF2B5EF4-FFF2-40B4-BE49-F238E27FC236}">
                <a16:creationId xmlns:a16="http://schemas.microsoft.com/office/drawing/2014/main" id="{09F1F876-D293-0214-DB78-008C3AAFE722}"/>
              </a:ext>
            </a:extLst>
          </p:cNvPr>
          <p:cNvSpPr txBox="1"/>
          <p:nvPr/>
        </p:nvSpPr>
        <p:spPr>
          <a:xfrm>
            <a:off x="1651402" y="3784439"/>
            <a:ext cx="9830965" cy="2108269"/>
          </a:xfrm>
          <a:prstGeom prst="rect">
            <a:avLst/>
          </a:prstGeom>
          <a:solidFill>
            <a:schemeClr val="accent4"/>
          </a:solidFill>
        </p:spPr>
        <p:txBody>
          <a:bodyPr wrap="square">
            <a:spAutoFit/>
          </a:bodyPr>
          <a:lstStyle/>
          <a:p>
            <a:pPr>
              <a:spcAft>
                <a:spcPts val="600"/>
              </a:spcAft>
            </a:pPr>
            <a:r>
              <a:rPr lang="en-US" b="1" dirty="0"/>
              <a:t>Daily Capacity </a:t>
            </a:r>
            <a:r>
              <a:rPr lang="en-US" dirty="0"/>
              <a:t>is simulated by a 6-sided die. The capacity is between 1 and 6 files per day.</a:t>
            </a:r>
          </a:p>
          <a:p>
            <a:r>
              <a:rPr lang="en-US" b="1" u="sng" dirty="0"/>
              <a:t>Rules: </a:t>
            </a:r>
          </a:p>
          <a:p>
            <a:pPr marL="285750" indent="-285750">
              <a:spcAft>
                <a:spcPts val="300"/>
              </a:spcAft>
              <a:buFont typeface="Arial" panose="020B0604020202020204" pitchFamily="34" charset="0"/>
              <a:buChar char="•"/>
            </a:pPr>
            <a:r>
              <a:rPr lang="en-US" sz="1600" dirty="0"/>
              <a:t>Every day, each stage looks at its waiting files and its capacity for that day</a:t>
            </a:r>
          </a:p>
          <a:p>
            <a:pPr marL="285750" indent="-285750">
              <a:spcAft>
                <a:spcPts val="300"/>
              </a:spcAft>
              <a:buFont typeface="Arial" panose="020B0604020202020204" pitchFamily="34" charset="0"/>
              <a:buChar char="•"/>
            </a:pPr>
            <a:r>
              <a:rPr lang="en-US" sz="1600" dirty="0"/>
              <a:t>Every day, you roll a standard 6-sided die.</a:t>
            </a:r>
          </a:p>
          <a:p>
            <a:pPr marL="285750" indent="-285750">
              <a:spcAft>
                <a:spcPts val="300"/>
              </a:spcAft>
              <a:buFont typeface="Arial" panose="020B0604020202020204" pitchFamily="34" charset="0"/>
              <a:buChar char="•"/>
            </a:pPr>
            <a:r>
              <a:rPr lang="en-US" sz="1600" dirty="0"/>
              <a:t>The number you roll is your capacity for that day (how many units you are capable of processing).</a:t>
            </a:r>
          </a:p>
          <a:p>
            <a:pPr marL="285750" indent="-285750">
              <a:spcAft>
                <a:spcPts val="300"/>
              </a:spcAft>
              <a:buFont typeface="Arial" panose="020B0604020202020204" pitchFamily="34" charset="0"/>
              <a:buChar char="•"/>
            </a:pPr>
            <a:r>
              <a:rPr lang="en-US" sz="1600" dirty="0"/>
              <a:t>You can only move units up to your rolled capacity if you actually have that many units sitting in front of you.</a:t>
            </a:r>
          </a:p>
          <a:p>
            <a:pPr marL="285750" indent="-285750">
              <a:spcAft>
                <a:spcPts val="300"/>
              </a:spcAft>
              <a:buFont typeface="Arial" panose="020B0604020202020204" pitchFamily="34" charset="0"/>
              <a:buChar char="•"/>
            </a:pPr>
            <a:r>
              <a:rPr lang="en-US" sz="1600" dirty="0"/>
              <a:t>Any leftover files that exceed that day’s capacity get stuck and wait at that stage until the next day.</a:t>
            </a:r>
          </a:p>
        </p:txBody>
      </p:sp>
      <p:grpSp>
        <p:nvGrpSpPr>
          <p:cNvPr id="35" name="Group 34">
            <a:extLst>
              <a:ext uri="{FF2B5EF4-FFF2-40B4-BE49-F238E27FC236}">
                <a16:creationId xmlns:a16="http://schemas.microsoft.com/office/drawing/2014/main" id="{9C941677-10E8-4808-F558-9F9D0A2F89E3}"/>
              </a:ext>
            </a:extLst>
          </p:cNvPr>
          <p:cNvGrpSpPr/>
          <p:nvPr/>
        </p:nvGrpSpPr>
        <p:grpSpPr>
          <a:xfrm>
            <a:off x="913053" y="1584747"/>
            <a:ext cx="10877737" cy="2031175"/>
            <a:chOff x="320042" y="1350799"/>
            <a:chExt cx="11551918" cy="2535402"/>
          </a:xfrm>
        </p:grpSpPr>
        <p:sp>
          <p:nvSpPr>
            <p:cNvPr id="34" name="Rectangle 33">
              <a:extLst>
                <a:ext uri="{FF2B5EF4-FFF2-40B4-BE49-F238E27FC236}">
                  <a16:creationId xmlns:a16="http://schemas.microsoft.com/office/drawing/2014/main" id="{FE69521C-1851-98A8-EC0D-F6F3B01C2346}"/>
                </a:ext>
              </a:extLst>
            </p:cNvPr>
            <p:cNvSpPr/>
            <p:nvPr/>
          </p:nvSpPr>
          <p:spPr>
            <a:xfrm>
              <a:off x="320042" y="1350799"/>
              <a:ext cx="11551918" cy="2535402"/>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3" name="Group 32">
              <a:extLst>
                <a:ext uri="{FF2B5EF4-FFF2-40B4-BE49-F238E27FC236}">
                  <a16:creationId xmlns:a16="http://schemas.microsoft.com/office/drawing/2014/main" id="{6D63A3BC-64FF-60E6-92F0-894B1DF1DFB1}"/>
                </a:ext>
              </a:extLst>
            </p:cNvPr>
            <p:cNvGrpSpPr/>
            <p:nvPr/>
          </p:nvGrpSpPr>
          <p:grpSpPr>
            <a:xfrm>
              <a:off x="817016" y="1511682"/>
              <a:ext cx="10874050" cy="2140770"/>
              <a:chOff x="1287867" y="1509707"/>
              <a:chExt cx="10874050" cy="2140770"/>
            </a:xfrm>
          </p:grpSpPr>
          <p:sp>
            <p:nvSpPr>
              <p:cNvPr id="10" name="Rectangle: Rounded Corners 9">
                <a:extLst>
                  <a:ext uri="{FF2B5EF4-FFF2-40B4-BE49-F238E27FC236}">
                    <a16:creationId xmlns:a16="http://schemas.microsoft.com/office/drawing/2014/main" id="{11DB2901-2D28-9586-730A-AC06FEB7D42A}"/>
                  </a:ext>
                </a:extLst>
              </p:cNvPr>
              <p:cNvSpPr/>
              <p:nvPr/>
            </p:nvSpPr>
            <p:spPr>
              <a:xfrm>
                <a:off x="1287867" y="1509707"/>
                <a:ext cx="1438175" cy="214077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b="1" dirty="0"/>
                  <a:t>DOC VERIFY</a:t>
                </a:r>
              </a:p>
              <a:p>
                <a:pPr algn="ctr">
                  <a:lnSpc>
                    <a:spcPct val="150000"/>
                  </a:lnSpc>
                </a:pPr>
                <a:r>
                  <a:rPr lang="en-US" sz="1200" b="1" dirty="0">
                    <a:solidFill>
                      <a:srgbClr val="C00000"/>
                    </a:solidFill>
                  </a:rPr>
                  <a:t>Capacity: -</a:t>
                </a:r>
              </a:p>
              <a:p>
                <a:pPr algn="ctr">
                  <a:lnSpc>
                    <a:spcPct val="150000"/>
                  </a:lnSpc>
                </a:pPr>
                <a:r>
                  <a:rPr lang="en-US" sz="1200" b="1" dirty="0">
                    <a:solidFill>
                      <a:srgbClr val="002060"/>
                    </a:solidFill>
                  </a:rPr>
                  <a:t>Queue Start: 0</a:t>
                </a:r>
              </a:p>
              <a:p>
                <a:pPr algn="ctr">
                  <a:lnSpc>
                    <a:spcPct val="150000"/>
                  </a:lnSpc>
                </a:pPr>
                <a:r>
                  <a:rPr lang="en-US" sz="1200" b="1" dirty="0">
                    <a:solidFill>
                      <a:srgbClr val="00B0F0"/>
                    </a:solidFill>
                  </a:rPr>
                  <a:t>Processed: -</a:t>
                </a:r>
              </a:p>
              <a:p>
                <a:pPr algn="ctr">
                  <a:lnSpc>
                    <a:spcPct val="150000"/>
                  </a:lnSpc>
                </a:pPr>
                <a:r>
                  <a:rPr lang="en-US" sz="1200" b="1" dirty="0">
                    <a:solidFill>
                      <a:srgbClr val="FFC000"/>
                    </a:solidFill>
                  </a:rPr>
                  <a:t>Backlog: 0</a:t>
                </a:r>
              </a:p>
            </p:txBody>
          </p:sp>
          <p:sp>
            <p:nvSpPr>
              <p:cNvPr id="12" name="Rectangle: Rounded Corners 11">
                <a:extLst>
                  <a:ext uri="{FF2B5EF4-FFF2-40B4-BE49-F238E27FC236}">
                    <a16:creationId xmlns:a16="http://schemas.microsoft.com/office/drawing/2014/main" id="{96A679B8-88BD-E14D-C9C7-B670408573BF}"/>
                  </a:ext>
                </a:extLst>
              </p:cNvPr>
              <p:cNvSpPr/>
              <p:nvPr/>
            </p:nvSpPr>
            <p:spPr>
              <a:xfrm>
                <a:off x="2884641" y="1509707"/>
                <a:ext cx="1438175" cy="214077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b="1" dirty="0"/>
                  <a:t>CREDIT SCORE</a:t>
                </a:r>
              </a:p>
              <a:p>
                <a:pPr algn="ctr">
                  <a:lnSpc>
                    <a:spcPct val="150000"/>
                  </a:lnSpc>
                </a:pPr>
                <a:r>
                  <a:rPr lang="en-US" sz="1200" b="1" dirty="0">
                    <a:solidFill>
                      <a:srgbClr val="C00000"/>
                    </a:solidFill>
                  </a:rPr>
                  <a:t>Capacity: -</a:t>
                </a:r>
              </a:p>
              <a:p>
                <a:pPr algn="ctr">
                  <a:lnSpc>
                    <a:spcPct val="150000"/>
                  </a:lnSpc>
                </a:pPr>
                <a:r>
                  <a:rPr lang="en-US" sz="1200" b="1" dirty="0">
                    <a:solidFill>
                      <a:srgbClr val="002060"/>
                    </a:solidFill>
                  </a:rPr>
                  <a:t>Queue Start: 0</a:t>
                </a:r>
              </a:p>
              <a:p>
                <a:pPr algn="ctr">
                  <a:lnSpc>
                    <a:spcPct val="150000"/>
                  </a:lnSpc>
                </a:pPr>
                <a:r>
                  <a:rPr lang="en-US" sz="1200" b="1" dirty="0">
                    <a:solidFill>
                      <a:srgbClr val="00B0F0"/>
                    </a:solidFill>
                  </a:rPr>
                  <a:t>Processed: -</a:t>
                </a:r>
              </a:p>
              <a:p>
                <a:pPr algn="ctr">
                  <a:lnSpc>
                    <a:spcPct val="150000"/>
                  </a:lnSpc>
                </a:pPr>
                <a:r>
                  <a:rPr lang="en-US" sz="1200" b="1" dirty="0">
                    <a:solidFill>
                      <a:srgbClr val="FFC000"/>
                    </a:solidFill>
                  </a:rPr>
                  <a:t>Backlog: 0</a:t>
                </a:r>
              </a:p>
            </p:txBody>
          </p:sp>
          <p:sp>
            <p:nvSpPr>
              <p:cNvPr id="13" name="Rectangle: Rounded Corners 12">
                <a:extLst>
                  <a:ext uri="{FF2B5EF4-FFF2-40B4-BE49-F238E27FC236}">
                    <a16:creationId xmlns:a16="http://schemas.microsoft.com/office/drawing/2014/main" id="{B9C10851-0985-F417-96B6-984FD1B75E63}"/>
                  </a:ext>
                </a:extLst>
              </p:cNvPr>
              <p:cNvSpPr/>
              <p:nvPr/>
            </p:nvSpPr>
            <p:spPr>
              <a:xfrm>
                <a:off x="4501004" y="1509707"/>
                <a:ext cx="1438175" cy="214077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b="1" dirty="0"/>
                  <a:t>APPRAISAL</a:t>
                </a:r>
              </a:p>
              <a:p>
                <a:pPr algn="ctr">
                  <a:lnSpc>
                    <a:spcPct val="150000"/>
                  </a:lnSpc>
                </a:pPr>
                <a:r>
                  <a:rPr lang="en-US" sz="1200" b="1" dirty="0">
                    <a:solidFill>
                      <a:srgbClr val="C00000"/>
                    </a:solidFill>
                  </a:rPr>
                  <a:t>Capacity: -</a:t>
                </a:r>
              </a:p>
              <a:p>
                <a:pPr algn="ctr">
                  <a:lnSpc>
                    <a:spcPct val="150000"/>
                  </a:lnSpc>
                </a:pPr>
                <a:r>
                  <a:rPr lang="en-US" sz="1200" b="1" dirty="0">
                    <a:solidFill>
                      <a:srgbClr val="002060"/>
                    </a:solidFill>
                  </a:rPr>
                  <a:t>Queue Start: 0</a:t>
                </a:r>
              </a:p>
              <a:p>
                <a:pPr algn="ctr">
                  <a:lnSpc>
                    <a:spcPct val="150000"/>
                  </a:lnSpc>
                </a:pPr>
                <a:r>
                  <a:rPr lang="en-US" sz="1200" b="1" dirty="0">
                    <a:solidFill>
                      <a:srgbClr val="00B0F0"/>
                    </a:solidFill>
                  </a:rPr>
                  <a:t>Processed: -</a:t>
                </a:r>
              </a:p>
              <a:p>
                <a:pPr algn="ctr">
                  <a:lnSpc>
                    <a:spcPct val="150000"/>
                  </a:lnSpc>
                </a:pPr>
                <a:r>
                  <a:rPr lang="en-US" sz="1200" b="1" dirty="0">
                    <a:solidFill>
                      <a:srgbClr val="FFC000"/>
                    </a:solidFill>
                  </a:rPr>
                  <a:t>Backlog: 0</a:t>
                </a:r>
              </a:p>
            </p:txBody>
          </p:sp>
          <p:sp>
            <p:nvSpPr>
              <p:cNvPr id="14" name="Rectangle: Rounded Corners 13">
                <a:extLst>
                  <a:ext uri="{FF2B5EF4-FFF2-40B4-BE49-F238E27FC236}">
                    <a16:creationId xmlns:a16="http://schemas.microsoft.com/office/drawing/2014/main" id="{EA2F4D68-08A9-5EC7-45C2-36EB7FC1DFC5}"/>
                  </a:ext>
                </a:extLst>
              </p:cNvPr>
              <p:cNvSpPr/>
              <p:nvPr/>
            </p:nvSpPr>
            <p:spPr>
              <a:xfrm>
                <a:off x="6122706" y="1509707"/>
                <a:ext cx="1438175" cy="214077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b="1" dirty="0"/>
                  <a:t>KYC REVIEW</a:t>
                </a:r>
              </a:p>
              <a:p>
                <a:pPr algn="ctr">
                  <a:lnSpc>
                    <a:spcPct val="150000"/>
                  </a:lnSpc>
                </a:pPr>
                <a:r>
                  <a:rPr lang="en-US" sz="1200" b="1" dirty="0">
                    <a:solidFill>
                      <a:srgbClr val="C00000"/>
                    </a:solidFill>
                  </a:rPr>
                  <a:t>Capacity: -</a:t>
                </a:r>
              </a:p>
              <a:p>
                <a:pPr algn="ctr">
                  <a:lnSpc>
                    <a:spcPct val="150000"/>
                  </a:lnSpc>
                </a:pPr>
                <a:r>
                  <a:rPr lang="en-US" sz="1200" b="1" dirty="0">
                    <a:solidFill>
                      <a:srgbClr val="002060"/>
                    </a:solidFill>
                  </a:rPr>
                  <a:t>Queue Start: 0</a:t>
                </a:r>
              </a:p>
              <a:p>
                <a:pPr algn="ctr">
                  <a:lnSpc>
                    <a:spcPct val="150000"/>
                  </a:lnSpc>
                </a:pPr>
                <a:r>
                  <a:rPr lang="en-US" sz="1200" b="1" dirty="0">
                    <a:solidFill>
                      <a:srgbClr val="00B0F0"/>
                    </a:solidFill>
                  </a:rPr>
                  <a:t>Processed: -</a:t>
                </a:r>
              </a:p>
              <a:p>
                <a:pPr algn="ctr">
                  <a:lnSpc>
                    <a:spcPct val="150000"/>
                  </a:lnSpc>
                </a:pPr>
                <a:r>
                  <a:rPr lang="en-US" sz="1200" b="1" dirty="0">
                    <a:solidFill>
                      <a:srgbClr val="FFC000"/>
                    </a:solidFill>
                  </a:rPr>
                  <a:t>Backlog: 0</a:t>
                </a:r>
              </a:p>
            </p:txBody>
          </p:sp>
          <p:sp>
            <p:nvSpPr>
              <p:cNvPr id="15" name="Rectangle: Rounded Corners 14">
                <a:extLst>
                  <a:ext uri="{FF2B5EF4-FFF2-40B4-BE49-F238E27FC236}">
                    <a16:creationId xmlns:a16="http://schemas.microsoft.com/office/drawing/2014/main" id="{89599A15-8959-B1D7-06AE-333F2AD38FBD}"/>
                  </a:ext>
                </a:extLst>
              </p:cNvPr>
              <p:cNvSpPr/>
              <p:nvPr/>
            </p:nvSpPr>
            <p:spPr>
              <a:xfrm>
                <a:off x="7737878" y="1509707"/>
                <a:ext cx="1438175" cy="214077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b="1" dirty="0"/>
                  <a:t>SIGN-OFF</a:t>
                </a:r>
              </a:p>
              <a:p>
                <a:pPr algn="ctr">
                  <a:lnSpc>
                    <a:spcPct val="150000"/>
                  </a:lnSpc>
                </a:pPr>
                <a:r>
                  <a:rPr lang="en-US" sz="1200" b="1" dirty="0">
                    <a:solidFill>
                      <a:srgbClr val="C00000"/>
                    </a:solidFill>
                  </a:rPr>
                  <a:t>Capacity: -</a:t>
                </a:r>
              </a:p>
              <a:p>
                <a:pPr algn="ctr">
                  <a:lnSpc>
                    <a:spcPct val="150000"/>
                  </a:lnSpc>
                </a:pPr>
                <a:r>
                  <a:rPr lang="en-US" sz="1200" b="1" dirty="0">
                    <a:solidFill>
                      <a:srgbClr val="002060"/>
                    </a:solidFill>
                  </a:rPr>
                  <a:t>Queue Start: 0</a:t>
                </a:r>
              </a:p>
              <a:p>
                <a:pPr algn="ctr">
                  <a:lnSpc>
                    <a:spcPct val="150000"/>
                  </a:lnSpc>
                </a:pPr>
                <a:r>
                  <a:rPr lang="en-US" sz="1200" b="1" dirty="0">
                    <a:solidFill>
                      <a:srgbClr val="00B0F0"/>
                    </a:solidFill>
                  </a:rPr>
                  <a:t>Processed: -</a:t>
                </a:r>
              </a:p>
              <a:p>
                <a:pPr algn="ctr">
                  <a:lnSpc>
                    <a:spcPct val="150000"/>
                  </a:lnSpc>
                </a:pPr>
                <a:r>
                  <a:rPr lang="en-US" sz="1200" b="1" dirty="0">
                    <a:solidFill>
                      <a:srgbClr val="FFC000"/>
                    </a:solidFill>
                  </a:rPr>
                  <a:t>Backlog: 0</a:t>
                </a:r>
              </a:p>
            </p:txBody>
          </p:sp>
          <p:sp>
            <p:nvSpPr>
              <p:cNvPr id="18" name="Rectangle: Rounded Corners 17">
                <a:extLst>
                  <a:ext uri="{FF2B5EF4-FFF2-40B4-BE49-F238E27FC236}">
                    <a16:creationId xmlns:a16="http://schemas.microsoft.com/office/drawing/2014/main" id="{B8424FE4-90E0-8824-9B5E-D9B87DAEF5E7}"/>
                  </a:ext>
                </a:extLst>
              </p:cNvPr>
              <p:cNvSpPr/>
              <p:nvPr/>
            </p:nvSpPr>
            <p:spPr>
              <a:xfrm>
                <a:off x="9532190" y="1791108"/>
                <a:ext cx="1167802" cy="1479577"/>
              </a:xfrm>
              <a:prstGeom prst="roundRect">
                <a:avLst/>
              </a:prstGeom>
              <a:solidFill>
                <a:srgbClr val="DCE9F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b="1" dirty="0"/>
                  <a:t>DAILY APPROVED</a:t>
                </a:r>
              </a:p>
              <a:p>
                <a:pPr algn="ctr">
                  <a:lnSpc>
                    <a:spcPct val="150000"/>
                  </a:lnSpc>
                </a:pPr>
                <a:r>
                  <a:rPr lang="en-US" sz="1600" b="1" dirty="0">
                    <a:solidFill>
                      <a:schemeClr val="tx1"/>
                    </a:solidFill>
                  </a:rPr>
                  <a:t>-</a:t>
                </a:r>
              </a:p>
            </p:txBody>
          </p:sp>
          <p:sp>
            <p:nvSpPr>
              <p:cNvPr id="19" name="Rectangle: Rounded Corners 18">
                <a:extLst>
                  <a:ext uri="{FF2B5EF4-FFF2-40B4-BE49-F238E27FC236}">
                    <a16:creationId xmlns:a16="http://schemas.microsoft.com/office/drawing/2014/main" id="{2C86F458-595D-E01C-A1EF-0EBBA307B353}"/>
                  </a:ext>
                </a:extLst>
              </p:cNvPr>
              <p:cNvSpPr/>
              <p:nvPr/>
            </p:nvSpPr>
            <p:spPr>
              <a:xfrm>
                <a:off x="10935922" y="1785357"/>
                <a:ext cx="1225995" cy="1479577"/>
              </a:xfrm>
              <a:prstGeom prst="roundRect">
                <a:avLst/>
              </a:prstGeom>
              <a:solidFill>
                <a:srgbClr val="D7F1ED"/>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b="1" dirty="0"/>
                  <a:t>LOAN DISBURSED</a:t>
                </a:r>
              </a:p>
              <a:p>
                <a:pPr algn="ctr">
                  <a:lnSpc>
                    <a:spcPct val="150000"/>
                  </a:lnSpc>
                </a:pPr>
                <a:r>
                  <a:rPr lang="en-US" sz="1600" b="1" dirty="0">
                    <a:solidFill>
                      <a:schemeClr val="tx1"/>
                    </a:solidFill>
                  </a:rPr>
                  <a:t>-</a:t>
                </a:r>
              </a:p>
            </p:txBody>
          </p:sp>
          <p:cxnSp>
            <p:nvCxnSpPr>
              <p:cNvPr id="21" name="Straight Arrow Connector 20">
                <a:extLst>
                  <a:ext uri="{FF2B5EF4-FFF2-40B4-BE49-F238E27FC236}">
                    <a16:creationId xmlns:a16="http://schemas.microsoft.com/office/drawing/2014/main" id="{A925CC80-E712-DBB7-A786-57E5E553B005}"/>
                  </a:ext>
                </a:extLst>
              </p:cNvPr>
              <p:cNvCxnSpPr>
                <a:stCxn id="10" idx="3"/>
                <a:endCxn id="12" idx="1"/>
              </p:cNvCxnSpPr>
              <p:nvPr/>
            </p:nvCxnSpPr>
            <p:spPr>
              <a:xfrm>
                <a:off x="2726042" y="2580092"/>
                <a:ext cx="1585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2E1D5A0-05CB-456A-BD2A-30D4EC50D805}"/>
                  </a:ext>
                </a:extLst>
              </p:cNvPr>
              <p:cNvCxnSpPr>
                <a:stCxn id="12" idx="3"/>
                <a:endCxn id="13" idx="1"/>
              </p:cNvCxnSpPr>
              <p:nvPr/>
            </p:nvCxnSpPr>
            <p:spPr>
              <a:xfrm>
                <a:off x="4322816" y="2580092"/>
                <a:ext cx="1781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2BC5B38-4503-4E2D-B9D0-626ED7ADABE9}"/>
                  </a:ext>
                </a:extLst>
              </p:cNvPr>
              <p:cNvCxnSpPr>
                <a:stCxn id="13" idx="3"/>
                <a:endCxn id="14" idx="1"/>
              </p:cNvCxnSpPr>
              <p:nvPr/>
            </p:nvCxnSpPr>
            <p:spPr>
              <a:xfrm>
                <a:off x="5939179" y="2580092"/>
                <a:ext cx="1835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5BE7C28-34CD-C34C-9123-0297E8F08DB6}"/>
                  </a:ext>
                </a:extLst>
              </p:cNvPr>
              <p:cNvCxnSpPr>
                <a:stCxn id="14" idx="3"/>
                <a:endCxn id="15" idx="1"/>
              </p:cNvCxnSpPr>
              <p:nvPr/>
            </p:nvCxnSpPr>
            <p:spPr>
              <a:xfrm>
                <a:off x="7560881" y="2580092"/>
                <a:ext cx="1769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399125C-A3B4-9A79-5D7B-7331966BCBB6}"/>
                  </a:ext>
                </a:extLst>
              </p:cNvPr>
              <p:cNvCxnSpPr>
                <a:cxnSpLocks/>
              </p:cNvCxnSpPr>
              <p:nvPr/>
            </p:nvCxnSpPr>
            <p:spPr>
              <a:xfrm>
                <a:off x="9268097" y="2525145"/>
                <a:ext cx="248196" cy="5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564A238-DE18-EA43-E82F-6C5EF176EEE9}"/>
                  </a:ext>
                </a:extLst>
              </p:cNvPr>
              <p:cNvCxnSpPr>
                <a:cxnSpLocks/>
              </p:cNvCxnSpPr>
              <p:nvPr/>
            </p:nvCxnSpPr>
            <p:spPr>
              <a:xfrm>
                <a:off x="10680399" y="2518273"/>
                <a:ext cx="248196" cy="5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16" name="TextBox 15">
            <a:extLst>
              <a:ext uri="{FF2B5EF4-FFF2-40B4-BE49-F238E27FC236}">
                <a16:creationId xmlns:a16="http://schemas.microsoft.com/office/drawing/2014/main" id="{D28F7AEE-6E9C-C6FD-ECD4-9CB0FBC88E46}"/>
              </a:ext>
            </a:extLst>
          </p:cNvPr>
          <p:cNvSpPr txBox="1"/>
          <p:nvPr/>
        </p:nvSpPr>
        <p:spPr>
          <a:xfrm>
            <a:off x="194372" y="2267362"/>
            <a:ext cx="993950" cy="584775"/>
          </a:xfrm>
          <a:prstGeom prst="rect">
            <a:avLst/>
          </a:prstGeom>
          <a:noFill/>
        </p:spPr>
        <p:txBody>
          <a:bodyPr wrap="square" rtlCol="0">
            <a:spAutoFit/>
          </a:bodyPr>
          <a:lstStyle/>
          <a:p>
            <a:pPr algn="ctr"/>
            <a:r>
              <a:rPr lang="en-US" sz="1600" b="1" dirty="0"/>
              <a:t>APP INTAKE</a:t>
            </a:r>
          </a:p>
        </p:txBody>
      </p:sp>
      <p:sp>
        <p:nvSpPr>
          <p:cNvPr id="4" name="Subtitle 3">
            <a:extLst>
              <a:ext uri="{FF2B5EF4-FFF2-40B4-BE49-F238E27FC236}">
                <a16:creationId xmlns:a16="http://schemas.microsoft.com/office/drawing/2014/main" id="{0D89FA6E-8355-146E-C962-311FD04B12D2}"/>
              </a:ext>
            </a:extLst>
          </p:cNvPr>
          <p:cNvSpPr>
            <a:spLocks noGrp="1"/>
          </p:cNvSpPr>
          <p:nvPr>
            <p:ph type="subTitle" idx="1"/>
          </p:nvPr>
        </p:nvSpPr>
        <p:spPr>
          <a:xfrm>
            <a:off x="2107518" y="1069121"/>
            <a:ext cx="7988980" cy="369332"/>
          </a:xfrm>
        </p:spPr>
        <p:txBody>
          <a:bodyPr/>
          <a:lstStyle/>
          <a:p>
            <a:r>
              <a:rPr lang="en-US" dirty="0"/>
              <a:t>Commercial Underwriting Operations </a:t>
            </a:r>
          </a:p>
        </p:txBody>
      </p:sp>
    </p:spTree>
    <p:extLst>
      <p:ext uri="{BB962C8B-B14F-4D97-AF65-F5344CB8AC3E}">
        <p14:creationId xmlns:p14="http://schemas.microsoft.com/office/powerpoint/2010/main" val="2243743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55CC3-4933-D60E-37A6-96BED880ACBE}"/>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B991D16D-A8E3-8E8F-E092-B9C57361DA47}"/>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27AB1983-F6C1-9DFB-E7CC-4472CF41FC01}"/>
              </a:ext>
            </a:extLst>
          </p:cNvPr>
          <p:cNvSpPr>
            <a:spLocks noGrp="1"/>
          </p:cNvSpPr>
          <p:nvPr>
            <p:ph type="sldNum" sz="quarter" idx="12"/>
          </p:nvPr>
        </p:nvSpPr>
        <p:spPr/>
        <p:txBody>
          <a:bodyPr/>
          <a:lstStyle/>
          <a:p>
            <a:fld id="{8A7A6979-0714-4377-B894-6BE4C2D6E202}" type="slidenum">
              <a:rPr lang="en-US" smtClean="0"/>
              <a:pPr/>
              <a:t>34</a:t>
            </a:fld>
            <a:endParaRPr lang="en-US" dirty="0"/>
          </a:p>
        </p:txBody>
      </p:sp>
      <p:sp>
        <p:nvSpPr>
          <p:cNvPr id="7" name="Title 6">
            <a:extLst>
              <a:ext uri="{FF2B5EF4-FFF2-40B4-BE49-F238E27FC236}">
                <a16:creationId xmlns:a16="http://schemas.microsoft.com/office/drawing/2014/main" id="{28E586CB-B41D-E48B-93D1-E0AF72A6E3CF}"/>
              </a:ext>
            </a:extLst>
          </p:cNvPr>
          <p:cNvSpPr>
            <a:spLocks noGrp="1"/>
          </p:cNvSpPr>
          <p:nvPr>
            <p:ph type="ctrTitle"/>
          </p:nvPr>
        </p:nvSpPr>
        <p:spPr>
          <a:xfrm>
            <a:off x="2043075" y="313292"/>
            <a:ext cx="9020259" cy="1329595"/>
          </a:xfrm>
        </p:spPr>
        <p:txBody>
          <a:bodyPr/>
          <a:lstStyle/>
          <a:p>
            <a:r>
              <a:rPr lang="en-US" dirty="0"/>
              <a:t>SIMULATION - Commercial Underwriting Operations </a:t>
            </a:r>
            <a:br>
              <a:rPr lang="en-US" dirty="0"/>
            </a:br>
            <a:endParaRPr lang="en-US" dirty="0"/>
          </a:p>
        </p:txBody>
      </p:sp>
      <p:sp>
        <p:nvSpPr>
          <p:cNvPr id="11" name="TextBox 10">
            <a:extLst>
              <a:ext uri="{FF2B5EF4-FFF2-40B4-BE49-F238E27FC236}">
                <a16:creationId xmlns:a16="http://schemas.microsoft.com/office/drawing/2014/main" id="{3B3DF60E-A774-9188-12AE-BA99EEC35FE2}"/>
              </a:ext>
            </a:extLst>
          </p:cNvPr>
          <p:cNvSpPr txBox="1"/>
          <p:nvPr/>
        </p:nvSpPr>
        <p:spPr>
          <a:xfrm>
            <a:off x="1476370" y="2095149"/>
            <a:ext cx="10600954" cy="4016484"/>
          </a:xfrm>
          <a:prstGeom prst="rect">
            <a:avLst/>
          </a:prstGeom>
          <a:solidFill>
            <a:schemeClr val="accent4"/>
          </a:solidFill>
        </p:spPr>
        <p:txBody>
          <a:bodyPr wrap="square">
            <a:spAutoFit/>
          </a:bodyPr>
          <a:lstStyle/>
          <a:p>
            <a:pPr>
              <a:spcAft>
                <a:spcPts val="600"/>
              </a:spcAft>
            </a:pPr>
            <a:r>
              <a:rPr lang="en-US" sz="1600" b="1" dirty="0"/>
              <a:t>Scenario 1: Baseline (No Bottleneck)</a:t>
            </a:r>
          </a:p>
          <a:p>
            <a:pPr lvl="1">
              <a:spcAft>
                <a:spcPts val="600"/>
              </a:spcAft>
            </a:pPr>
            <a:r>
              <a:rPr lang="en-US" sz="1400" dirty="0"/>
              <a:t>Every stage’s daily capacity is represented by a standard 6-sided die (values 1–6).</a:t>
            </a:r>
          </a:p>
          <a:p>
            <a:pPr>
              <a:spcAft>
                <a:spcPts val="600"/>
              </a:spcAft>
            </a:pPr>
            <a:r>
              <a:rPr lang="en-US" sz="1600" b="1" dirty="0"/>
              <a:t>Scenario 2: Middle Stage Constraint (Appraisal BN)</a:t>
            </a:r>
          </a:p>
          <a:p>
            <a:pPr lvl="1">
              <a:spcAft>
                <a:spcPts val="600"/>
              </a:spcAft>
            </a:pPr>
            <a:r>
              <a:rPr lang="en-US" sz="1400" dirty="0"/>
              <a:t>Due to a shortage of certified real estate appraisers, Stage 3 is limited to a max capacity of 3 per day, while all other stages retain their normal 6-sided die capacity.</a:t>
            </a:r>
          </a:p>
          <a:p>
            <a:pPr>
              <a:spcAft>
                <a:spcPts val="600"/>
              </a:spcAft>
            </a:pPr>
            <a:r>
              <a:rPr lang="en-US" sz="1600" b="1" dirty="0"/>
              <a:t>Scenario 3: First Stage Constraint (Intake BN)</a:t>
            </a:r>
          </a:p>
          <a:p>
            <a:pPr lvl="1">
              <a:spcAft>
                <a:spcPts val="600"/>
              </a:spcAft>
            </a:pPr>
            <a:r>
              <a:rPr lang="en-US" sz="1400" dirty="0"/>
              <a:t>An IT system glitch drops Stage 1 Document Verification to a maximum capacity of 3 files per day. Stages 2 through 5 retain full 6-sided capacity.</a:t>
            </a:r>
          </a:p>
          <a:p>
            <a:pPr>
              <a:spcAft>
                <a:spcPts val="600"/>
              </a:spcAft>
            </a:pPr>
            <a:r>
              <a:rPr lang="en-US" sz="1600" b="1" dirty="0"/>
              <a:t>Scenario 4: Last Stage Constraint (Sign-off BN)</a:t>
            </a:r>
          </a:p>
          <a:p>
            <a:pPr lvl="1">
              <a:spcAft>
                <a:spcPts val="600"/>
              </a:spcAft>
            </a:pPr>
            <a:r>
              <a:rPr lang="en-US" sz="1400" dirty="0"/>
              <a:t>The Senior Credit Committee is overwhelmed, dropping their capacity down to a maximum of 3 applications per day. Stages 1 through 4 run at full 6-sided capacity.</a:t>
            </a:r>
          </a:p>
          <a:p>
            <a:pPr>
              <a:spcAft>
                <a:spcPts val="600"/>
              </a:spcAft>
            </a:pPr>
            <a:r>
              <a:rPr lang="en-US" sz="1600" b="1" dirty="0"/>
              <a:t>Scenario 5: Dual Capacity Upgrade (Appraisal BN + Double Credit Capacity)</a:t>
            </a:r>
          </a:p>
          <a:p>
            <a:pPr lvl="1">
              <a:spcAft>
                <a:spcPts val="600"/>
              </a:spcAft>
            </a:pPr>
            <a:r>
              <a:rPr lang="en-US" sz="1400" dirty="0"/>
              <a:t>In this scenario, we expand the capacity of a non-bottleneck stage while maintaining the original constraint at Stage 3, identical to Scenario 2</a:t>
            </a:r>
          </a:p>
        </p:txBody>
      </p:sp>
      <p:sp>
        <p:nvSpPr>
          <p:cNvPr id="20" name="TextBox 19">
            <a:extLst>
              <a:ext uri="{FF2B5EF4-FFF2-40B4-BE49-F238E27FC236}">
                <a16:creationId xmlns:a16="http://schemas.microsoft.com/office/drawing/2014/main" id="{64C8CE2D-318D-6D1B-32D1-819A76EFD08F}"/>
              </a:ext>
            </a:extLst>
          </p:cNvPr>
          <p:cNvSpPr txBox="1"/>
          <p:nvPr/>
        </p:nvSpPr>
        <p:spPr>
          <a:xfrm>
            <a:off x="4197680" y="1397350"/>
            <a:ext cx="5362770" cy="461665"/>
          </a:xfrm>
          <a:prstGeom prst="rect">
            <a:avLst/>
          </a:prstGeom>
          <a:noFill/>
        </p:spPr>
        <p:txBody>
          <a:bodyPr wrap="square" rtlCol="0">
            <a:spAutoFit/>
          </a:bodyPr>
          <a:lstStyle/>
          <a:p>
            <a:r>
              <a:rPr lang="en-US" sz="2400" dirty="0">
                <a:solidFill>
                  <a:srgbClr val="C00000"/>
                </a:solidFill>
              </a:rPr>
              <a:t>[ </a:t>
            </a:r>
            <a:r>
              <a:rPr lang="en-US" sz="2400" dirty="0">
                <a:solidFill>
                  <a:srgbClr val="C00000"/>
                </a:solidFill>
                <a:hlinkClick r:id="rId3">
                  <a:extLst>
                    <a:ext uri="{A12FA001-AC4F-418D-AE19-62706E023703}">
                      <ahyp:hlinkClr xmlns:ahyp="http://schemas.microsoft.com/office/drawing/2018/hyperlinkcolor" val="tx"/>
                    </a:ext>
                  </a:extLst>
                </a:hlinkClick>
              </a:rPr>
              <a:t>Link to Simulation worksheet </a:t>
            </a:r>
            <a:r>
              <a:rPr lang="en-US" sz="2400" dirty="0">
                <a:solidFill>
                  <a:srgbClr val="C00000"/>
                </a:solidFill>
              </a:rPr>
              <a:t>]</a:t>
            </a:r>
          </a:p>
        </p:txBody>
      </p:sp>
    </p:spTree>
    <p:extLst>
      <p:ext uri="{BB962C8B-B14F-4D97-AF65-F5344CB8AC3E}">
        <p14:creationId xmlns:p14="http://schemas.microsoft.com/office/powerpoint/2010/main" val="2681262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79DFD-4061-EBDA-0DE9-FA440FE1FC3F}"/>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FF744E8B-A73C-717A-C641-1E8DF5576A00}"/>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619ADC05-2F17-CA85-49DD-0DAFC14E7B19}"/>
              </a:ext>
            </a:extLst>
          </p:cNvPr>
          <p:cNvSpPr>
            <a:spLocks noGrp="1"/>
          </p:cNvSpPr>
          <p:nvPr>
            <p:ph type="sldNum" sz="quarter" idx="12"/>
          </p:nvPr>
        </p:nvSpPr>
        <p:spPr/>
        <p:txBody>
          <a:bodyPr/>
          <a:lstStyle/>
          <a:p>
            <a:fld id="{8A7A6979-0714-4377-B894-6BE4C2D6E202}" type="slidenum">
              <a:rPr lang="en-US" smtClean="0"/>
              <a:pPr/>
              <a:t>35</a:t>
            </a:fld>
            <a:endParaRPr lang="en-US" dirty="0"/>
          </a:p>
        </p:txBody>
      </p:sp>
      <p:sp>
        <p:nvSpPr>
          <p:cNvPr id="7" name="Title 6">
            <a:extLst>
              <a:ext uri="{FF2B5EF4-FFF2-40B4-BE49-F238E27FC236}">
                <a16:creationId xmlns:a16="http://schemas.microsoft.com/office/drawing/2014/main" id="{086C2112-9A9F-D091-3DC7-C2D6A3EAC3FA}"/>
              </a:ext>
            </a:extLst>
          </p:cNvPr>
          <p:cNvSpPr>
            <a:spLocks noGrp="1"/>
          </p:cNvSpPr>
          <p:nvPr>
            <p:ph type="ctrTitle"/>
          </p:nvPr>
        </p:nvSpPr>
        <p:spPr>
          <a:xfrm>
            <a:off x="2043075" y="313292"/>
            <a:ext cx="9020259" cy="1329595"/>
          </a:xfrm>
        </p:spPr>
        <p:txBody>
          <a:bodyPr/>
          <a:lstStyle/>
          <a:p>
            <a:r>
              <a:rPr lang="en-US" dirty="0"/>
              <a:t>SIMULATION - Commercial Underwriting Operations </a:t>
            </a:r>
            <a:br>
              <a:rPr lang="en-US" dirty="0"/>
            </a:br>
            <a:endParaRPr lang="en-US" dirty="0"/>
          </a:p>
        </p:txBody>
      </p:sp>
      <p:grpSp>
        <p:nvGrpSpPr>
          <p:cNvPr id="22" name="Group 21">
            <a:extLst>
              <a:ext uri="{FF2B5EF4-FFF2-40B4-BE49-F238E27FC236}">
                <a16:creationId xmlns:a16="http://schemas.microsoft.com/office/drawing/2014/main" id="{AA1A40AF-DCD5-7C9A-420E-5EC26ECBC813}"/>
              </a:ext>
            </a:extLst>
          </p:cNvPr>
          <p:cNvGrpSpPr/>
          <p:nvPr/>
        </p:nvGrpSpPr>
        <p:grpSpPr>
          <a:xfrm>
            <a:off x="1385185" y="1430448"/>
            <a:ext cx="9388443" cy="2432530"/>
            <a:chOff x="1846907" y="4629771"/>
            <a:chExt cx="9388443" cy="2432530"/>
          </a:xfrm>
        </p:grpSpPr>
        <p:sp>
          <p:nvSpPr>
            <p:cNvPr id="8" name="TextBox 7">
              <a:extLst>
                <a:ext uri="{FF2B5EF4-FFF2-40B4-BE49-F238E27FC236}">
                  <a16:creationId xmlns:a16="http://schemas.microsoft.com/office/drawing/2014/main" id="{A52417FD-7133-FD3C-3B73-F890E6C9255C}"/>
                </a:ext>
              </a:extLst>
            </p:cNvPr>
            <p:cNvSpPr txBox="1"/>
            <p:nvPr/>
          </p:nvSpPr>
          <p:spPr>
            <a:xfrm>
              <a:off x="1846907" y="4969420"/>
              <a:ext cx="9388443" cy="2092881"/>
            </a:xfrm>
            <a:prstGeom prst="rect">
              <a:avLst/>
            </a:prstGeom>
            <a:solidFill>
              <a:schemeClr val="accent1">
                <a:lumMod val="20000"/>
                <a:lumOff val="80000"/>
              </a:schemeClr>
            </a:solidFill>
            <a:ln>
              <a:solidFill>
                <a:schemeClr val="accent1">
                  <a:lumMod val="75000"/>
                </a:schemeClr>
              </a:solidFill>
            </a:ln>
          </p:spPr>
          <p:txBody>
            <a:bodyPr wrap="square">
              <a:spAutoFit/>
            </a:bodyPr>
            <a:lstStyle/>
            <a:p>
              <a:pPr marL="285750" indent="-285750">
                <a:spcBef>
                  <a:spcPts val="600"/>
                </a:spcBef>
                <a:spcAft>
                  <a:spcPts val="600"/>
                </a:spcAft>
                <a:buFont typeface="Wingdings" panose="05000000000000000000" pitchFamily="2" charset="2"/>
                <a:buChar char="§"/>
              </a:pPr>
              <a:r>
                <a:rPr lang="en-US" dirty="0"/>
                <a:t>The bottleneck determines the system’s maximum output (throughput).</a:t>
              </a:r>
            </a:p>
            <a:p>
              <a:pPr marL="285750" indent="-285750">
                <a:spcBef>
                  <a:spcPts val="600"/>
                </a:spcBef>
                <a:spcAft>
                  <a:spcPts val="600"/>
                </a:spcAft>
                <a:buFont typeface="Wingdings" panose="05000000000000000000" pitchFamily="2" charset="2"/>
                <a:buChar char="§"/>
              </a:pPr>
              <a:r>
                <a:rPr lang="en-US" dirty="0"/>
                <a:t>The location of the bottleneck determines where work starts to pile up (WIP/inventory).</a:t>
              </a:r>
            </a:p>
            <a:p>
              <a:pPr marL="285750" indent="-285750">
                <a:spcBef>
                  <a:spcPts val="600"/>
                </a:spcBef>
                <a:spcAft>
                  <a:spcPts val="600"/>
                </a:spcAft>
                <a:buFont typeface="Wingdings" panose="05000000000000000000" pitchFamily="2" charset="2"/>
                <a:buChar char="§"/>
              </a:pPr>
              <a:r>
                <a:rPr lang="en-US" dirty="0"/>
                <a:t>Work-in-process accumulates in front of the bottleneck.</a:t>
              </a:r>
            </a:p>
            <a:p>
              <a:pPr marL="285750" indent="-285750">
                <a:spcBef>
                  <a:spcPts val="600"/>
                </a:spcBef>
                <a:spcAft>
                  <a:spcPts val="600"/>
                </a:spcAft>
                <a:buFont typeface="Wingdings" panose="05000000000000000000" pitchFamily="2" charset="2"/>
                <a:buChar char="§"/>
              </a:pPr>
              <a:r>
                <a:rPr lang="en-US" dirty="0"/>
                <a:t>Increasing the capacity of a non-bottleneck does not increase overall system output.</a:t>
              </a:r>
            </a:p>
            <a:p>
              <a:pPr marL="285750" indent="-285750">
                <a:spcBef>
                  <a:spcPts val="600"/>
                </a:spcBef>
                <a:spcAft>
                  <a:spcPts val="600"/>
                </a:spcAft>
                <a:buFont typeface="Wingdings" panose="05000000000000000000" pitchFamily="2" charset="2"/>
                <a:buChar char="§"/>
              </a:pPr>
              <a:r>
                <a:rPr lang="en-US" dirty="0"/>
                <a:t>To improve throughput, focus on increasing the bottleneck’s capacity.</a:t>
              </a:r>
            </a:p>
          </p:txBody>
        </p:sp>
        <p:sp>
          <p:nvSpPr>
            <p:cNvPr id="17" name="Rectangle 16">
              <a:extLst>
                <a:ext uri="{FF2B5EF4-FFF2-40B4-BE49-F238E27FC236}">
                  <a16:creationId xmlns:a16="http://schemas.microsoft.com/office/drawing/2014/main" id="{A5751784-6C25-E598-2B37-EAA40AC85DE3}"/>
                </a:ext>
              </a:extLst>
            </p:cNvPr>
            <p:cNvSpPr/>
            <p:nvPr/>
          </p:nvSpPr>
          <p:spPr>
            <a:xfrm>
              <a:off x="4418091" y="4629771"/>
              <a:ext cx="3630440" cy="3396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lumMod val="20000"/>
                      <a:lumOff val="80000"/>
                    </a:schemeClr>
                  </a:solidFill>
                </a:rPr>
                <a:t>Take aways</a:t>
              </a:r>
            </a:p>
          </p:txBody>
        </p:sp>
      </p:grpSp>
    </p:spTree>
    <p:extLst>
      <p:ext uri="{BB962C8B-B14F-4D97-AF65-F5344CB8AC3E}">
        <p14:creationId xmlns:p14="http://schemas.microsoft.com/office/powerpoint/2010/main" val="558573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83E7C-4418-4C1D-D7DD-BD7697BC66BA}"/>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7D9A4818-5812-ACEF-2EFE-2BFDA7805B6D}"/>
              </a:ext>
            </a:extLst>
          </p:cNvPr>
          <p:cNvSpPr>
            <a:spLocks noGrp="1"/>
          </p:cNvSpPr>
          <p:nvPr>
            <p:ph type="subTitle" idx="1"/>
          </p:nvPr>
        </p:nvSpPr>
        <p:spPr>
          <a:xfrm>
            <a:off x="2107518" y="1069121"/>
            <a:ext cx="7988980" cy="369332"/>
          </a:xfrm>
        </p:spPr>
        <p:txBody>
          <a:bodyPr/>
          <a:lstStyle/>
          <a:p>
            <a:r>
              <a:rPr lang="en-US" dirty="0"/>
              <a:t>Which one is faster?</a:t>
            </a:r>
          </a:p>
        </p:txBody>
      </p:sp>
      <p:sp>
        <p:nvSpPr>
          <p:cNvPr id="5" name="Date Placeholder 4">
            <a:extLst>
              <a:ext uri="{FF2B5EF4-FFF2-40B4-BE49-F238E27FC236}">
                <a16:creationId xmlns:a16="http://schemas.microsoft.com/office/drawing/2014/main" id="{90AC61E0-A697-7596-8463-1FB0B2ACFB7D}"/>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8B6E47A8-0A7D-356E-4481-7EF996A5FF17}"/>
              </a:ext>
            </a:extLst>
          </p:cNvPr>
          <p:cNvSpPr>
            <a:spLocks noGrp="1"/>
          </p:cNvSpPr>
          <p:nvPr>
            <p:ph type="sldNum" sz="quarter" idx="12"/>
          </p:nvPr>
        </p:nvSpPr>
        <p:spPr/>
        <p:txBody>
          <a:bodyPr/>
          <a:lstStyle/>
          <a:p>
            <a:fld id="{8A7A6979-0714-4377-B894-6BE4C2D6E202}" type="slidenum">
              <a:rPr lang="en-US" smtClean="0"/>
              <a:pPr/>
              <a:t>36</a:t>
            </a:fld>
            <a:endParaRPr lang="en-US" dirty="0"/>
          </a:p>
        </p:txBody>
      </p:sp>
      <p:sp>
        <p:nvSpPr>
          <p:cNvPr id="7" name="Title 6">
            <a:extLst>
              <a:ext uri="{FF2B5EF4-FFF2-40B4-BE49-F238E27FC236}">
                <a16:creationId xmlns:a16="http://schemas.microsoft.com/office/drawing/2014/main" id="{DE4B9127-2DB4-4382-6B9F-1A8EB1B916F8}"/>
              </a:ext>
            </a:extLst>
          </p:cNvPr>
          <p:cNvSpPr>
            <a:spLocks noGrp="1"/>
          </p:cNvSpPr>
          <p:nvPr>
            <p:ph type="ctrTitle"/>
          </p:nvPr>
        </p:nvSpPr>
        <p:spPr/>
        <p:txBody>
          <a:bodyPr/>
          <a:lstStyle/>
          <a:p>
            <a:r>
              <a:rPr lang="en-US" dirty="0"/>
              <a:t>Reduce batch size</a:t>
            </a:r>
          </a:p>
        </p:txBody>
      </p:sp>
      <p:sp>
        <p:nvSpPr>
          <p:cNvPr id="11" name="TextBox 10">
            <a:extLst>
              <a:ext uri="{FF2B5EF4-FFF2-40B4-BE49-F238E27FC236}">
                <a16:creationId xmlns:a16="http://schemas.microsoft.com/office/drawing/2014/main" id="{7BCAAFC6-CB71-CD61-2B8E-2E0895C2EF5A}"/>
              </a:ext>
            </a:extLst>
          </p:cNvPr>
          <p:cNvSpPr txBox="1"/>
          <p:nvPr/>
        </p:nvSpPr>
        <p:spPr>
          <a:xfrm>
            <a:off x="7450454" y="4941982"/>
            <a:ext cx="3226255" cy="646331"/>
          </a:xfrm>
          <a:prstGeom prst="rect">
            <a:avLst/>
          </a:prstGeom>
          <a:solidFill>
            <a:schemeClr val="accent4"/>
          </a:solidFill>
        </p:spPr>
        <p:txBody>
          <a:bodyPr wrap="square">
            <a:spAutoFit/>
          </a:bodyPr>
          <a:lstStyle/>
          <a:p>
            <a:r>
              <a:rPr lang="en-US" dirty="0"/>
              <a:t>The goal of minimum batch sizes is “one-piece flow” </a:t>
            </a:r>
          </a:p>
        </p:txBody>
      </p:sp>
      <p:pic>
        <p:nvPicPr>
          <p:cNvPr id="10" name="Mass Production vs. One Piece Flow">
            <a:hlinkClick r:id="" action="ppaction://media"/>
            <a:extLst>
              <a:ext uri="{FF2B5EF4-FFF2-40B4-BE49-F238E27FC236}">
                <a16:creationId xmlns:a16="http://schemas.microsoft.com/office/drawing/2014/main" id="{84810F46-E2FC-DA9D-B5A9-10B4811732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9304" y="1532303"/>
            <a:ext cx="5489841" cy="3088035"/>
          </a:xfrm>
          <a:prstGeom prst="rect">
            <a:avLst/>
          </a:prstGeom>
        </p:spPr>
      </p:pic>
      <p:sp>
        <p:nvSpPr>
          <p:cNvPr id="21" name="Rectangle 20">
            <a:extLst>
              <a:ext uri="{FF2B5EF4-FFF2-40B4-BE49-F238E27FC236}">
                <a16:creationId xmlns:a16="http://schemas.microsoft.com/office/drawing/2014/main" id="{960B60FE-DD51-B54E-4320-5187A97904A5}"/>
              </a:ext>
            </a:extLst>
          </p:cNvPr>
          <p:cNvSpPr/>
          <p:nvPr/>
        </p:nvSpPr>
        <p:spPr>
          <a:xfrm>
            <a:off x="7450455" y="2487196"/>
            <a:ext cx="2646046" cy="17292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Steps:</a:t>
            </a:r>
          </a:p>
          <a:p>
            <a:r>
              <a:rPr lang="en-US" dirty="0">
                <a:solidFill>
                  <a:schemeClr val="tx1"/>
                </a:solidFill>
              </a:rPr>
              <a:t>1- Fold the letter</a:t>
            </a:r>
          </a:p>
          <a:p>
            <a:r>
              <a:rPr lang="en-US" dirty="0">
                <a:solidFill>
                  <a:schemeClr val="tx1"/>
                </a:solidFill>
              </a:rPr>
              <a:t>2- Put it in the envelope</a:t>
            </a:r>
          </a:p>
          <a:p>
            <a:r>
              <a:rPr lang="en-US" dirty="0">
                <a:solidFill>
                  <a:schemeClr val="tx1"/>
                </a:solidFill>
              </a:rPr>
              <a:t>3- Seal it</a:t>
            </a:r>
          </a:p>
          <a:p>
            <a:r>
              <a:rPr lang="en-US" dirty="0">
                <a:solidFill>
                  <a:schemeClr val="tx1"/>
                </a:solidFill>
              </a:rPr>
              <a:t>4- Stamp</a:t>
            </a:r>
          </a:p>
          <a:p>
            <a:endParaRPr lang="en-US" dirty="0">
              <a:solidFill>
                <a:schemeClr val="tx1"/>
              </a:solidFill>
            </a:endParaRPr>
          </a:p>
        </p:txBody>
      </p:sp>
      <p:sp>
        <p:nvSpPr>
          <p:cNvPr id="22" name="Rectangle 21">
            <a:extLst>
              <a:ext uri="{FF2B5EF4-FFF2-40B4-BE49-F238E27FC236}">
                <a16:creationId xmlns:a16="http://schemas.microsoft.com/office/drawing/2014/main" id="{60DF0F3E-503F-63D1-A149-C615F7AB1544}"/>
              </a:ext>
            </a:extLst>
          </p:cNvPr>
          <p:cNvSpPr/>
          <p:nvPr/>
        </p:nvSpPr>
        <p:spPr>
          <a:xfrm>
            <a:off x="1819304" y="4760206"/>
            <a:ext cx="5489841" cy="1245766"/>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1"/>
            <a:r>
              <a:rPr lang="en-US" b="1" dirty="0">
                <a:solidFill>
                  <a:schemeClr val="tx1"/>
                </a:solidFill>
              </a:rPr>
              <a:t>One piece flow</a:t>
            </a:r>
          </a:p>
          <a:p>
            <a:pPr marL="285750" indent="-285750">
              <a:buFont typeface="Arial" panose="020B0604020202020204" pitchFamily="34" charset="0"/>
              <a:buChar char="•"/>
            </a:pPr>
            <a:r>
              <a:rPr lang="en-US" sz="1600" dirty="0">
                <a:solidFill>
                  <a:schemeClr val="tx1"/>
                </a:solidFill>
              </a:rPr>
              <a:t>Reduces first-piece and overall production lead time</a:t>
            </a:r>
          </a:p>
          <a:p>
            <a:pPr marL="285750" indent="-285750">
              <a:buFont typeface="Arial" panose="020B0604020202020204" pitchFamily="34" charset="0"/>
              <a:buChar char="•"/>
            </a:pPr>
            <a:r>
              <a:rPr lang="en-US" sz="1600" dirty="0">
                <a:solidFill>
                  <a:schemeClr val="tx1"/>
                </a:solidFill>
              </a:rPr>
              <a:t>Enables faster detection of quality issues</a:t>
            </a:r>
          </a:p>
          <a:p>
            <a:pPr marL="285750" indent="-285750">
              <a:buFont typeface="Arial" panose="020B0604020202020204" pitchFamily="34" charset="0"/>
              <a:buChar char="•"/>
            </a:pPr>
            <a:r>
              <a:rPr lang="en-US" sz="1600" dirty="0">
                <a:solidFill>
                  <a:schemeClr val="tx1"/>
                </a:solidFill>
              </a:rPr>
              <a:t>Minimizes rework and waste</a:t>
            </a:r>
          </a:p>
          <a:p>
            <a:pPr marL="285750" indent="-285750">
              <a:buFont typeface="Arial" panose="020B0604020202020204" pitchFamily="34" charset="0"/>
              <a:buChar char="•"/>
            </a:pPr>
            <a:r>
              <a:rPr lang="en-US" sz="1600" dirty="0">
                <a:solidFill>
                  <a:schemeClr val="tx1"/>
                </a:solidFill>
              </a:rPr>
              <a:t>Enhances flexibility and responsiveness</a:t>
            </a:r>
          </a:p>
        </p:txBody>
      </p:sp>
    </p:spTree>
    <p:extLst>
      <p:ext uri="{BB962C8B-B14F-4D97-AF65-F5344CB8AC3E}">
        <p14:creationId xmlns:p14="http://schemas.microsoft.com/office/powerpoint/2010/main" val="234103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0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C57D4-A546-1AAD-7464-1E78D1913F54}"/>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D65FD206-C75E-97AF-B966-A5117159498C}"/>
              </a:ext>
            </a:extLst>
          </p:cNvPr>
          <p:cNvSpPr>
            <a:spLocks noGrp="1"/>
          </p:cNvSpPr>
          <p:nvPr>
            <p:ph type="subTitle" idx="1"/>
          </p:nvPr>
        </p:nvSpPr>
        <p:spPr>
          <a:xfrm>
            <a:off x="2107518" y="1069121"/>
            <a:ext cx="7988980" cy="369332"/>
          </a:xfrm>
        </p:spPr>
        <p:txBody>
          <a:bodyPr/>
          <a:lstStyle/>
          <a:p>
            <a:r>
              <a:rPr lang="en-US" dirty="0"/>
              <a:t>Today’s non-bottleneck can become tomorrow’s bottleneck</a:t>
            </a:r>
          </a:p>
        </p:txBody>
      </p:sp>
      <p:sp>
        <p:nvSpPr>
          <p:cNvPr id="5" name="Date Placeholder 4">
            <a:extLst>
              <a:ext uri="{FF2B5EF4-FFF2-40B4-BE49-F238E27FC236}">
                <a16:creationId xmlns:a16="http://schemas.microsoft.com/office/drawing/2014/main" id="{B0E47926-3FC0-7BBC-0FEB-55B259DBE3BA}"/>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E64ECCA7-FA17-1643-1C7F-12A43FCD89A0}"/>
              </a:ext>
            </a:extLst>
          </p:cNvPr>
          <p:cNvSpPr>
            <a:spLocks noGrp="1"/>
          </p:cNvSpPr>
          <p:nvPr>
            <p:ph type="sldNum" sz="quarter" idx="12"/>
          </p:nvPr>
        </p:nvSpPr>
        <p:spPr/>
        <p:txBody>
          <a:bodyPr/>
          <a:lstStyle/>
          <a:p>
            <a:fld id="{8A7A6979-0714-4377-B894-6BE4C2D6E202}" type="slidenum">
              <a:rPr lang="en-US" smtClean="0"/>
              <a:pPr/>
              <a:t>37</a:t>
            </a:fld>
            <a:endParaRPr lang="en-US" dirty="0"/>
          </a:p>
        </p:txBody>
      </p:sp>
      <p:sp>
        <p:nvSpPr>
          <p:cNvPr id="7" name="Title 6">
            <a:extLst>
              <a:ext uri="{FF2B5EF4-FFF2-40B4-BE49-F238E27FC236}">
                <a16:creationId xmlns:a16="http://schemas.microsoft.com/office/drawing/2014/main" id="{7C4B962F-8AA1-6F53-0211-870FF662E52E}"/>
              </a:ext>
            </a:extLst>
          </p:cNvPr>
          <p:cNvSpPr>
            <a:spLocks noGrp="1"/>
          </p:cNvSpPr>
          <p:nvPr>
            <p:ph type="ctrTitle"/>
          </p:nvPr>
        </p:nvSpPr>
        <p:spPr>
          <a:xfrm>
            <a:off x="1990825" y="203032"/>
            <a:ext cx="9578310" cy="443198"/>
          </a:xfrm>
        </p:spPr>
        <p:txBody>
          <a:bodyPr/>
          <a:lstStyle/>
          <a:p>
            <a:r>
              <a:rPr lang="en-US" dirty="0"/>
              <a:t>Proactive Approach</a:t>
            </a:r>
          </a:p>
        </p:txBody>
      </p:sp>
      <p:pic>
        <p:nvPicPr>
          <p:cNvPr id="4" name="Picture 3">
            <a:extLst>
              <a:ext uri="{FF2B5EF4-FFF2-40B4-BE49-F238E27FC236}">
                <a16:creationId xmlns:a16="http://schemas.microsoft.com/office/drawing/2014/main" id="{1740930F-41B9-3A12-01B8-439E8FA536E9}"/>
              </a:ext>
            </a:extLst>
          </p:cNvPr>
          <p:cNvPicPr>
            <a:picLocks noChangeAspect="1"/>
          </p:cNvPicPr>
          <p:nvPr/>
        </p:nvPicPr>
        <p:blipFill>
          <a:blip r:embed="rId3"/>
          <a:stretch>
            <a:fillRect/>
          </a:stretch>
        </p:blipFill>
        <p:spPr>
          <a:xfrm>
            <a:off x="2251210" y="1513680"/>
            <a:ext cx="7305402" cy="3984765"/>
          </a:xfrm>
          <a:prstGeom prst="rect">
            <a:avLst/>
          </a:prstGeom>
        </p:spPr>
      </p:pic>
      <p:sp>
        <p:nvSpPr>
          <p:cNvPr id="9" name="TextBox 8">
            <a:extLst>
              <a:ext uri="{FF2B5EF4-FFF2-40B4-BE49-F238E27FC236}">
                <a16:creationId xmlns:a16="http://schemas.microsoft.com/office/drawing/2014/main" id="{EE071598-06EC-9DA8-2363-E00ED9F8227F}"/>
              </a:ext>
            </a:extLst>
          </p:cNvPr>
          <p:cNvSpPr txBox="1"/>
          <p:nvPr/>
        </p:nvSpPr>
        <p:spPr>
          <a:xfrm>
            <a:off x="1240971" y="5490466"/>
            <a:ext cx="10171067" cy="646331"/>
          </a:xfrm>
          <a:prstGeom prst="rect">
            <a:avLst/>
          </a:prstGeom>
          <a:noFill/>
        </p:spPr>
        <p:txBody>
          <a:bodyPr wrap="square">
            <a:spAutoFit/>
          </a:bodyPr>
          <a:lstStyle/>
          <a:p>
            <a:r>
              <a:rPr lang="en-US" sz="1800" dirty="0"/>
              <a:t>CCRs are “almost bottlenecks.” They still have some spare capacity, but not much. </a:t>
            </a:r>
            <a:r>
              <a:rPr lang="en-US" dirty="0"/>
              <a:t>T</a:t>
            </a:r>
            <a:r>
              <a:rPr lang="en-US" sz="1800" dirty="0"/>
              <a:t>hey may not handle statistical fluctuations.</a:t>
            </a:r>
          </a:p>
        </p:txBody>
      </p:sp>
    </p:spTree>
    <p:extLst>
      <p:ext uri="{BB962C8B-B14F-4D97-AF65-F5344CB8AC3E}">
        <p14:creationId xmlns:p14="http://schemas.microsoft.com/office/powerpoint/2010/main" val="2206901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0E9A1-9E4B-2C5C-BE68-8669B0F442E7}"/>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D52357C3-BB1D-6C62-1821-2910AF8859B0}"/>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961DDBC4-C2A3-221F-3099-6A5B025BECB0}"/>
              </a:ext>
            </a:extLst>
          </p:cNvPr>
          <p:cNvSpPr>
            <a:spLocks noGrp="1"/>
          </p:cNvSpPr>
          <p:nvPr>
            <p:ph type="sldNum" sz="quarter" idx="12"/>
          </p:nvPr>
        </p:nvSpPr>
        <p:spPr/>
        <p:txBody>
          <a:bodyPr/>
          <a:lstStyle/>
          <a:p>
            <a:fld id="{8A7A6979-0714-4377-B894-6BE4C2D6E202}" type="slidenum">
              <a:rPr lang="en-US" smtClean="0"/>
              <a:pPr/>
              <a:t>38</a:t>
            </a:fld>
            <a:endParaRPr lang="en-US" dirty="0"/>
          </a:p>
        </p:txBody>
      </p:sp>
      <p:sp>
        <p:nvSpPr>
          <p:cNvPr id="7" name="Title 6">
            <a:extLst>
              <a:ext uri="{FF2B5EF4-FFF2-40B4-BE49-F238E27FC236}">
                <a16:creationId xmlns:a16="http://schemas.microsoft.com/office/drawing/2014/main" id="{6764FDAB-AAF5-C3B5-594B-A09BD00D7235}"/>
              </a:ext>
            </a:extLst>
          </p:cNvPr>
          <p:cNvSpPr>
            <a:spLocks noGrp="1"/>
          </p:cNvSpPr>
          <p:nvPr>
            <p:ph type="ctrTitle"/>
          </p:nvPr>
        </p:nvSpPr>
        <p:spPr>
          <a:xfrm>
            <a:off x="1990825" y="203032"/>
            <a:ext cx="9578310" cy="443198"/>
          </a:xfrm>
        </p:spPr>
        <p:txBody>
          <a:bodyPr/>
          <a:lstStyle/>
          <a:p>
            <a:r>
              <a:rPr lang="en-US" dirty="0"/>
              <a:t>Theory of Constraints Framework</a:t>
            </a:r>
          </a:p>
        </p:txBody>
      </p:sp>
      <p:sp>
        <p:nvSpPr>
          <p:cNvPr id="9" name="TextBox 8">
            <a:extLst>
              <a:ext uri="{FF2B5EF4-FFF2-40B4-BE49-F238E27FC236}">
                <a16:creationId xmlns:a16="http://schemas.microsoft.com/office/drawing/2014/main" id="{A631B2C2-E910-28EF-5BC6-5E993386827B}"/>
              </a:ext>
            </a:extLst>
          </p:cNvPr>
          <p:cNvSpPr txBox="1"/>
          <p:nvPr/>
        </p:nvSpPr>
        <p:spPr>
          <a:xfrm>
            <a:off x="1782597" y="1435231"/>
            <a:ext cx="4871701" cy="3477875"/>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US" b="1" dirty="0"/>
              <a:t>Identify the Constraint</a:t>
            </a:r>
            <a:r>
              <a:rPr lang="en-US" dirty="0"/>
              <a:t> - Find what is holding everything back </a:t>
            </a:r>
          </a:p>
          <a:p>
            <a:pPr marL="285750" indent="-285750">
              <a:spcBef>
                <a:spcPts val="600"/>
              </a:spcBef>
              <a:spcAft>
                <a:spcPts val="600"/>
              </a:spcAft>
              <a:buFont typeface="Arial" panose="020B0604020202020204" pitchFamily="34" charset="0"/>
              <a:buChar char="•"/>
            </a:pPr>
            <a:r>
              <a:rPr lang="en-US" b="1" dirty="0"/>
              <a:t>Exploit the Constraint</a:t>
            </a:r>
            <a:r>
              <a:rPr lang="en-US" dirty="0"/>
              <a:t> - Use bottlenecks as efficiently as possible</a:t>
            </a:r>
          </a:p>
          <a:p>
            <a:pPr marL="285750" indent="-285750">
              <a:spcBef>
                <a:spcPts val="600"/>
              </a:spcBef>
              <a:spcAft>
                <a:spcPts val="600"/>
              </a:spcAft>
              <a:buFont typeface="Arial" panose="020B0604020202020204" pitchFamily="34" charset="0"/>
              <a:buChar char="•"/>
            </a:pPr>
            <a:r>
              <a:rPr lang="en-US" b="1" dirty="0"/>
              <a:t>Subordinate everything Else</a:t>
            </a:r>
            <a:r>
              <a:rPr lang="en-US" dirty="0"/>
              <a:t> - Adjust all other parts of the system to support the bottleneck</a:t>
            </a:r>
          </a:p>
          <a:p>
            <a:pPr marL="285750" indent="-285750">
              <a:spcBef>
                <a:spcPts val="600"/>
              </a:spcBef>
              <a:spcAft>
                <a:spcPts val="600"/>
              </a:spcAft>
              <a:buFont typeface="Arial" panose="020B0604020202020204" pitchFamily="34" charset="0"/>
              <a:buChar char="•"/>
            </a:pPr>
            <a:r>
              <a:rPr lang="en-US" b="1" dirty="0"/>
              <a:t>Elevate the Constraint</a:t>
            </a:r>
            <a:r>
              <a:rPr lang="en-US" dirty="0"/>
              <a:t> -  If it’s still holding you back, add more capacity</a:t>
            </a:r>
          </a:p>
          <a:p>
            <a:pPr marL="285750" indent="-285750">
              <a:spcBef>
                <a:spcPts val="600"/>
              </a:spcBef>
              <a:spcAft>
                <a:spcPts val="600"/>
              </a:spcAft>
              <a:buFont typeface="Arial" panose="020B0604020202020204" pitchFamily="34" charset="0"/>
              <a:buChar char="•"/>
            </a:pPr>
            <a:r>
              <a:rPr lang="en-US" b="1" dirty="0"/>
              <a:t>Repeat the Process</a:t>
            </a:r>
            <a:r>
              <a:rPr lang="en-US" dirty="0"/>
              <a:t> - Once one bottleneck is fixed find next one. Continuous improvement</a:t>
            </a:r>
            <a:endParaRPr lang="en-US" sz="1800" dirty="0"/>
          </a:p>
        </p:txBody>
      </p:sp>
      <p:graphicFrame>
        <p:nvGraphicFramePr>
          <p:cNvPr id="12" name="Diagram 11">
            <a:extLst>
              <a:ext uri="{FF2B5EF4-FFF2-40B4-BE49-F238E27FC236}">
                <a16:creationId xmlns:a16="http://schemas.microsoft.com/office/drawing/2014/main" id="{83F16000-A75F-E75E-2271-162AA6DA1EE8}"/>
              </a:ext>
            </a:extLst>
          </p:cNvPr>
          <p:cNvGraphicFramePr/>
          <p:nvPr>
            <p:extLst>
              <p:ext uri="{D42A27DB-BD31-4B8C-83A1-F6EECF244321}">
                <p14:modId xmlns:p14="http://schemas.microsoft.com/office/powerpoint/2010/main" val="1827723296"/>
              </p:ext>
            </p:extLst>
          </p:nvPr>
        </p:nvGraphicFramePr>
        <p:xfrm>
          <a:off x="6654298" y="1435231"/>
          <a:ext cx="4459333" cy="3562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95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251E8-1A69-6925-8BAD-0FEE07BA4E75}"/>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D55FF008-8AEF-5724-F8AF-211AEAD4507D}"/>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8FA93725-780B-BCD2-939A-FF05C89AB550}"/>
              </a:ext>
            </a:extLst>
          </p:cNvPr>
          <p:cNvSpPr>
            <a:spLocks noGrp="1"/>
          </p:cNvSpPr>
          <p:nvPr>
            <p:ph type="sldNum" sz="quarter" idx="12"/>
          </p:nvPr>
        </p:nvSpPr>
        <p:spPr/>
        <p:txBody>
          <a:bodyPr/>
          <a:lstStyle/>
          <a:p>
            <a:fld id="{8A7A6979-0714-4377-B894-6BE4C2D6E202}" type="slidenum">
              <a:rPr lang="en-US" smtClean="0"/>
              <a:pPr/>
              <a:t>39</a:t>
            </a:fld>
            <a:endParaRPr lang="en-US" dirty="0"/>
          </a:p>
        </p:txBody>
      </p:sp>
      <p:sp>
        <p:nvSpPr>
          <p:cNvPr id="7" name="Title 6">
            <a:extLst>
              <a:ext uri="{FF2B5EF4-FFF2-40B4-BE49-F238E27FC236}">
                <a16:creationId xmlns:a16="http://schemas.microsoft.com/office/drawing/2014/main" id="{4977759B-CA75-9AAE-2883-394BB7AFDE04}"/>
              </a:ext>
            </a:extLst>
          </p:cNvPr>
          <p:cNvSpPr>
            <a:spLocks noGrp="1"/>
          </p:cNvSpPr>
          <p:nvPr>
            <p:ph type="ctrTitle"/>
          </p:nvPr>
        </p:nvSpPr>
        <p:spPr/>
        <p:txBody>
          <a:bodyPr/>
          <a:lstStyle/>
          <a:p>
            <a:r>
              <a:rPr lang="en-US" dirty="0"/>
              <a:t>How can we move from “as-is”  to “to-be”?</a:t>
            </a:r>
          </a:p>
        </p:txBody>
      </p:sp>
      <p:sp>
        <p:nvSpPr>
          <p:cNvPr id="2" name="Rectangle 1">
            <a:extLst>
              <a:ext uri="{FF2B5EF4-FFF2-40B4-BE49-F238E27FC236}">
                <a16:creationId xmlns:a16="http://schemas.microsoft.com/office/drawing/2014/main" id="{84A499B4-6EB8-F583-C090-FF76C057DAB3}"/>
              </a:ext>
            </a:extLst>
          </p:cNvPr>
          <p:cNvSpPr/>
          <p:nvPr/>
        </p:nvSpPr>
        <p:spPr>
          <a:xfrm>
            <a:off x="2043075" y="2560861"/>
            <a:ext cx="7327261" cy="1403288"/>
          </a:xfrm>
          <a:prstGeom prst="rect">
            <a:avLst/>
          </a:prstGeom>
          <a:noFill/>
          <a:ln w="38100">
            <a:solidFill>
              <a:schemeClr val="accent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70E5131-C861-DF36-6828-4CBC5B349843}"/>
              </a:ext>
            </a:extLst>
          </p:cNvPr>
          <p:cNvSpPr txBox="1"/>
          <p:nvPr/>
        </p:nvSpPr>
        <p:spPr>
          <a:xfrm>
            <a:off x="1979700" y="1380625"/>
            <a:ext cx="7968439" cy="2608406"/>
          </a:xfrm>
          <a:prstGeom prst="rect">
            <a:avLst/>
          </a:prstGeom>
          <a:noFill/>
        </p:spPr>
        <p:txBody>
          <a:bodyPr wrap="square">
            <a:spAutoFit/>
          </a:bodyPr>
          <a:lstStyle/>
          <a:p>
            <a:pPr marL="285750" indent="-285750">
              <a:spcBef>
                <a:spcPts val="300"/>
              </a:spcBef>
              <a:spcAft>
                <a:spcPts val="600"/>
              </a:spcAft>
              <a:buFont typeface="Arial" panose="020B0604020202020204" pitchFamily="34" charset="0"/>
              <a:buChar char="•"/>
            </a:pPr>
            <a:r>
              <a:rPr lang="en-US" dirty="0"/>
              <a:t>Changing the location of the bottleneck</a:t>
            </a:r>
          </a:p>
          <a:p>
            <a:pPr marL="285750" indent="-285750">
              <a:lnSpc>
                <a:spcPct val="100000"/>
              </a:lnSpc>
              <a:spcBef>
                <a:spcPts val="300"/>
              </a:spcBef>
              <a:spcAft>
                <a:spcPts val="600"/>
              </a:spcAft>
              <a:buFont typeface="Arial" panose="020B0604020202020204" pitchFamily="34" charset="0"/>
              <a:buChar char="•"/>
            </a:pPr>
            <a:r>
              <a:rPr lang="en-US" dirty="0"/>
              <a:t>Balancing the workload among resources</a:t>
            </a:r>
          </a:p>
          <a:p>
            <a:pPr marL="285750" indent="-285750">
              <a:lnSpc>
                <a:spcPct val="100000"/>
              </a:lnSpc>
              <a:spcBef>
                <a:spcPts val="300"/>
              </a:spcBef>
              <a:spcAft>
                <a:spcPts val="600"/>
              </a:spcAft>
              <a:buFont typeface="Arial" panose="020B0604020202020204" pitchFamily="34" charset="0"/>
              <a:buChar char="•"/>
            </a:pPr>
            <a:r>
              <a:rPr lang="en-US" dirty="0"/>
              <a:t>Increasing bottleneck capacity</a:t>
            </a:r>
          </a:p>
          <a:p>
            <a:pPr marL="285750" indent="-285750">
              <a:lnSpc>
                <a:spcPct val="100000"/>
              </a:lnSpc>
              <a:spcBef>
                <a:spcPts val="300"/>
              </a:spcBef>
              <a:spcAft>
                <a:spcPts val="600"/>
              </a:spcAft>
              <a:buFont typeface="Arial" panose="020B0604020202020204" pitchFamily="34" charset="0"/>
              <a:buChar char="•"/>
            </a:pPr>
            <a:r>
              <a:rPr lang="en-US" dirty="0"/>
              <a:t>Reduce waiting </a:t>
            </a:r>
            <a:endParaRPr lang="en-US" altLang="en-US" dirty="0"/>
          </a:p>
          <a:p>
            <a:pPr marL="742950" lvl="1" indent="-285750">
              <a:spcBef>
                <a:spcPts val="300"/>
              </a:spcBef>
              <a:spcAft>
                <a:spcPts val="600"/>
              </a:spcAft>
              <a:buFont typeface="Arial" panose="020B0604020202020204" pitchFamily="34" charset="0"/>
              <a:buChar char="•"/>
            </a:pPr>
            <a:r>
              <a:rPr lang="en-US" dirty="0"/>
              <a:t>Control service process, e.g. standardize activities, reduce variation, improve quality</a:t>
            </a:r>
          </a:p>
          <a:p>
            <a:pPr marL="742950" lvl="1" indent="-285750">
              <a:spcBef>
                <a:spcPts val="300"/>
              </a:spcBef>
              <a:spcAft>
                <a:spcPts val="600"/>
              </a:spcAft>
              <a:buFont typeface="Arial" panose="020B0604020202020204" pitchFamily="34" charset="0"/>
              <a:buChar char="•"/>
            </a:pPr>
            <a:r>
              <a:rPr lang="en-US" dirty="0"/>
              <a:t>Pool resources</a:t>
            </a:r>
          </a:p>
        </p:txBody>
      </p:sp>
    </p:spTree>
    <p:extLst>
      <p:ext uri="{BB962C8B-B14F-4D97-AF65-F5344CB8AC3E}">
        <p14:creationId xmlns:p14="http://schemas.microsoft.com/office/powerpoint/2010/main" val="95700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BAD5DF7-35FF-E86D-AEA0-F99DAA3598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5FAB5D-C926-6C54-42A1-FB85271FE75D}"/>
              </a:ext>
            </a:extLst>
          </p:cNvPr>
          <p:cNvSpPr>
            <a:spLocks noGrp="1"/>
          </p:cNvSpPr>
          <p:nvPr>
            <p:ph type="ctrTitle"/>
          </p:nvPr>
        </p:nvSpPr>
        <p:spPr/>
        <p:txBody>
          <a:bodyPr/>
          <a:lstStyle/>
          <a:p>
            <a:r>
              <a:rPr lang="en-US" dirty="0"/>
              <a:t>Outline</a:t>
            </a:r>
          </a:p>
        </p:txBody>
      </p:sp>
      <p:sp>
        <p:nvSpPr>
          <p:cNvPr id="5" name="Date Placeholder 4">
            <a:extLst>
              <a:ext uri="{FF2B5EF4-FFF2-40B4-BE49-F238E27FC236}">
                <a16:creationId xmlns:a16="http://schemas.microsoft.com/office/drawing/2014/main" id="{B459118C-F782-8A90-979F-F8113AB9224E}"/>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339F281A-8A9C-6995-67A7-1675FF0975E6}"/>
              </a:ext>
            </a:extLst>
          </p:cNvPr>
          <p:cNvSpPr>
            <a:spLocks noGrp="1"/>
          </p:cNvSpPr>
          <p:nvPr>
            <p:ph type="sldNum" sz="quarter" idx="12"/>
          </p:nvPr>
        </p:nvSpPr>
        <p:spPr/>
        <p:txBody>
          <a:bodyPr/>
          <a:lstStyle/>
          <a:p>
            <a:fld id="{8A7A6979-0714-4377-B894-6BE4C2D6E202}" type="slidenum">
              <a:rPr lang="en-US" smtClean="0"/>
              <a:pPr/>
              <a:t>4</a:t>
            </a:fld>
            <a:endParaRPr lang="en-US" dirty="0"/>
          </a:p>
        </p:txBody>
      </p:sp>
      <p:sp>
        <p:nvSpPr>
          <p:cNvPr id="27" name="Text Placeholder 26">
            <a:extLst>
              <a:ext uri="{FF2B5EF4-FFF2-40B4-BE49-F238E27FC236}">
                <a16:creationId xmlns:a16="http://schemas.microsoft.com/office/drawing/2014/main" id="{C9D9BBB5-6A3E-6BFB-27F7-0DCC32254DCA}"/>
              </a:ext>
            </a:extLst>
          </p:cNvPr>
          <p:cNvSpPr>
            <a:spLocks noGrp="1"/>
          </p:cNvSpPr>
          <p:nvPr>
            <p:ph type="body" sz="quarter" idx="14"/>
          </p:nvPr>
        </p:nvSpPr>
        <p:spPr>
          <a:xfrm>
            <a:off x="2272938" y="1592602"/>
            <a:ext cx="5024156" cy="3411537"/>
          </a:xfrm>
        </p:spPr>
        <p:txBody>
          <a:bodyPr>
            <a:normAutofit/>
          </a:bodyPr>
          <a:lstStyle/>
          <a:p>
            <a:endParaRPr lang="en-US" dirty="0"/>
          </a:p>
          <a:p>
            <a:endParaRPr lang="en-US" dirty="0"/>
          </a:p>
        </p:txBody>
      </p:sp>
      <p:sp>
        <p:nvSpPr>
          <p:cNvPr id="29" name="Subtitle 28">
            <a:extLst>
              <a:ext uri="{FF2B5EF4-FFF2-40B4-BE49-F238E27FC236}">
                <a16:creationId xmlns:a16="http://schemas.microsoft.com/office/drawing/2014/main" id="{9FF988C2-7069-6527-657A-D370991071E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3545382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23515-C8D7-26CB-188E-EE1871ACFC05}"/>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21EB99B3-86E5-D4FA-E27A-43C1A9720E74}"/>
              </a:ext>
            </a:extLst>
          </p:cNvPr>
          <p:cNvSpPr>
            <a:spLocks noGrp="1"/>
          </p:cNvSpPr>
          <p:nvPr>
            <p:ph type="dt" sz="half" idx="10"/>
          </p:nvPr>
        </p:nvSpPr>
        <p:spPr>
          <a:xfrm>
            <a:off x="9001873" y="6204376"/>
            <a:ext cx="1021891" cy="323968"/>
          </a:xfrm>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255CBC8E-0CDC-88D3-DB7F-A542EB0D79E7}"/>
              </a:ext>
            </a:extLst>
          </p:cNvPr>
          <p:cNvSpPr>
            <a:spLocks noGrp="1"/>
          </p:cNvSpPr>
          <p:nvPr>
            <p:ph type="sldNum" sz="quarter" idx="12"/>
          </p:nvPr>
        </p:nvSpPr>
        <p:spPr>
          <a:xfrm>
            <a:off x="10149534" y="6201834"/>
            <a:ext cx="487680" cy="365760"/>
          </a:xfrm>
        </p:spPr>
        <p:txBody>
          <a:bodyPr/>
          <a:lstStyle/>
          <a:p>
            <a:fld id="{8A7A6979-0714-4377-B894-6BE4C2D6E202}" type="slidenum">
              <a:rPr lang="en-US" smtClean="0"/>
              <a:pPr/>
              <a:t>40</a:t>
            </a:fld>
            <a:endParaRPr lang="en-US" dirty="0"/>
          </a:p>
        </p:txBody>
      </p:sp>
      <p:sp>
        <p:nvSpPr>
          <p:cNvPr id="7" name="Title 6">
            <a:extLst>
              <a:ext uri="{FF2B5EF4-FFF2-40B4-BE49-F238E27FC236}">
                <a16:creationId xmlns:a16="http://schemas.microsoft.com/office/drawing/2014/main" id="{BA77F4F0-0D97-9E2E-554B-26B15D7D15D4}"/>
              </a:ext>
            </a:extLst>
          </p:cNvPr>
          <p:cNvSpPr>
            <a:spLocks noGrp="1"/>
          </p:cNvSpPr>
          <p:nvPr>
            <p:ph type="ctrTitle"/>
          </p:nvPr>
        </p:nvSpPr>
        <p:spPr/>
        <p:txBody>
          <a:bodyPr/>
          <a:lstStyle/>
          <a:p>
            <a:r>
              <a:rPr lang="en-US" dirty="0"/>
              <a:t>How can we move from “as-is”  to “to-be”?</a:t>
            </a:r>
          </a:p>
        </p:txBody>
      </p:sp>
      <p:sp>
        <p:nvSpPr>
          <p:cNvPr id="11" name="TextBox 10">
            <a:extLst>
              <a:ext uri="{FF2B5EF4-FFF2-40B4-BE49-F238E27FC236}">
                <a16:creationId xmlns:a16="http://schemas.microsoft.com/office/drawing/2014/main" id="{3397C560-F545-5AC9-44DD-0F3E245A361B}"/>
              </a:ext>
            </a:extLst>
          </p:cNvPr>
          <p:cNvSpPr txBox="1"/>
          <p:nvPr/>
        </p:nvSpPr>
        <p:spPr>
          <a:xfrm>
            <a:off x="2136736" y="1602726"/>
            <a:ext cx="9335794" cy="1431161"/>
          </a:xfrm>
          <a:prstGeom prst="rect">
            <a:avLst/>
          </a:prstGeom>
          <a:solidFill>
            <a:schemeClr val="accent4"/>
          </a:solidFill>
        </p:spPr>
        <p:txBody>
          <a:bodyPr wrap="square">
            <a:spAutoFit/>
          </a:bodyPr>
          <a:lstStyle/>
          <a:p>
            <a:pPr marL="285750" indent="-285750">
              <a:spcBef>
                <a:spcPts val="300"/>
              </a:spcBef>
              <a:spcAft>
                <a:spcPts val="600"/>
              </a:spcAft>
              <a:buFont typeface="Arial" panose="020B0604020202020204" pitchFamily="34" charset="0"/>
              <a:buChar char="•"/>
            </a:pPr>
            <a:r>
              <a:rPr lang="en-US" dirty="0"/>
              <a:t>Queuing occurs when customers wait for service. </a:t>
            </a:r>
          </a:p>
          <a:p>
            <a:pPr marL="285750" indent="-285750">
              <a:spcBef>
                <a:spcPts val="300"/>
              </a:spcBef>
              <a:spcAft>
                <a:spcPts val="600"/>
              </a:spcAft>
              <a:buFont typeface="Arial" panose="020B0604020202020204" pitchFamily="34" charset="0"/>
              <a:buChar char="•"/>
            </a:pPr>
            <a:r>
              <a:rPr lang="en-US" dirty="0"/>
              <a:t>An average person throughout their lifetime spends </a:t>
            </a:r>
            <a:r>
              <a:rPr lang="en-US" b="1" i="1" dirty="0">
                <a:solidFill>
                  <a:schemeClr val="accent1">
                    <a:lumMod val="60000"/>
                    <a:lumOff val="40000"/>
                  </a:schemeClr>
                </a:solidFill>
              </a:rPr>
              <a:t>five years</a:t>
            </a:r>
            <a:r>
              <a:rPr lang="en-US" i="1" dirty="0">
                <a:solidFill>
                  <a:schemeClr val="accent1">
                    <a:lumMod val="60000"/>
                    <a:lumOff val="40000"/>
                  </a:schemeClr>
                </a:solidFill>
              </a:rPr>
              <a:t> </a:t>
            </a:r>
            <a:r>
              <a:rPr lang="en-US" dirty="0"/>
              <a:t>waiting in lines and queues (The Fact Site, 2010).</a:t>
            </a:r>
          </a:p>
          <a:p>
            <a:pPr marL="285750" indent="-285750">
              <a:lnSpc>
                <a:spcPct val="100000"/>
              </a:lnSpc>
              <a:spcBef>
                <a:spcPts val="300"/>
              </a:spcBef>
              <a:spcAft>
                <a:spcPts val="600"/>
              </a:spcAft>
              <a:buFont typeface="Arial" panose="020B0604020202020204" pitchFamily="34" charset="0"/>
              <a:buChar char="•"/>
            </a:pPr>
            <a:r>
              <a:rPr lang="en-US" dirty="0"/>
              <a:t>Customers arrive for service at random intervals</a:t>
            </a:r>
          </a:p>
        </p:txBody>
      </p:sp>
      <p:sp>
        <p:nvSpPr>
          <p:cNvPr id="4" name="Subtitle 3">
            <a:extLst>
              <a:ext uri="{FF2B5EF4-FFF2-40B4-BE49-F238E27FC236}">
                <a16:creationId xmlns:a16="http://schemas.microsoft.com/office/drawing/2014/main" id="{38826352-9196-0F21-DBB7-285229E6528F}"/>
              </a:ext>
            </a:extLst>
          </p:cNvPr>
          <p:cNvSpPr>
            <a:spLocks noGrp="1"/>
          </p:cNvSpPr>
          <p:nvPr>
            <p:ph type="subTitle" idx="1"/>
          </p:nvPr>
        </p:nvSpPr>
        <p:spPr/>
        <p:txBody>
          <a:bodyPr/>
          <a:lstStyle/>
          <a:p>
            <a:r>
              <a:rPr lang="en-US" dirty="0"/>
              <a:t>Queuing</a:t>
            </a:r>
          </a:p>
        </p:txBody>
      </p:sp>
      <p:sp>
        <p:nvSpPr>
          <p:cNvPr id="2" name="Text Box 2">
            <a:extLst>
              <a:ext uri="{FF2B5EF4-FFF2-40B4-BE49-F238E27FC236}">
                <a16:creationId xmlns:a16="http://schemas.microsoft.com/office/drawing/2014/main" id="{3F599A2F-A7C4-EB36-CF82-01A960A50779}"/>
              </a:ext>
            </a:extLst>
          </p:cNvPr>
          <p:cNvSpPr txBox="1">
            <a:spLocks noChangeArrowheads="1"/>
          </p:cNvSpPr>
          <p:nvPr/>
        </p:nvSpPr>
        <p:spPr bwMode="auto">
          <a:xfrm>
            <a:off x="2395536" y="3706236"/>
            <a:ext cx="2541658"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600" dirty="0">
                <a:latin typeface="+mn-lt"/>
                <a:ea typeface="Calibri" panose="020F0502020204030204" pitchFamily="34" charset="0"/>
                <a:cs typeface="Calibri" panose="020F0502020204030204" pitchFamily="34" charset="0"/>
              </a:rPr>
              <a:t>Input:</a:t>
            </a:r>
          </a:p>
          <a:p>
            <a:pPr marL="285750" indent="-285750" algn="l">
              <a:buFont typeface="Franklin Gothic Book" panose="020B0503020102020204" pitchFamily="34" charset="0"/>
              <a:buChar char="–"/>
            </a:pPr>
            <a:r>
              <a:rPr lang="en-US" altLang="en-US" sz="1400" dirty="0">
                <a:latin typeface="+mn-lt"/>
                <a:ea typeface="Calibri" panose="020F0502020204030204" pitchFamily="34" charset="0"/>
                <a:cs typeface="Calibri" panose="020F0502020204030204" pitchFamily="34" charset="0"/>
              </a:rPr>
              <a:t>Passengers in an airport</a:t>
            </a:r>
          </a:p>
          <a:p>
            <a:pPr marL="285750" indent="-285750" algn="l">
              <a:buFont typeface="Franklin Gothic Book" panose="020B0503020102020204" pitchFamily="34" charset="0"/>
              <a:buChar char="–"/>
            </a:pPr>
            <a:r>
              <a:rPr lang="en-US" altLang="en-US" sz="1400" dirty="0">
                <a:latin typeface="+mn-lt"/>
                <a:ea typeface="Calibri" panose="020F0502020204030204" pitchFamily="34" charset="0"/>
                <a:cs typeface="Calibri" panose="020F0502020204030204" pitchFamily="34" charset="0"/>
              </a:rPr>
              <a:t>Customers at a bank</a:t>
            </a:r>
          </a:p>
          <a:p>
            <a:pPr marL="285750" indent="-285750" algn="l">
              <a:buFont typeface="Franklin Gothic Book" panose="020B0503020102020204" pitchFamily="34" charset="0"/>
              <a:buChar char="–"/>
            </a:pPr>
            <a:r>
              <a:rPr lang="en-US" altLang="en-US" sz="1400" dirty="0">
                <a:latin typeface="+mn-lt"/>
                <a:ea typeface="Calibri" panose="020F0502020204030204" pitchFamily="34" charset="0"/>
                <a:cs typeface="Calibri" panose="020F0502020204030204" pitchFamily="34" charset="0"/>
              </a:rPr>
              <a:t>Patients at a hospital</a:t>
            </a:r>
          </a:p>
          <a:p>
            <a:pPr marL="285750" indent="-285750" algn="l">
              <a:buFont typeface="Franklin Gothic Book" panose="020B0503020102020204" pitchFamily="34" charset="0"/>
              <a:buChar char="–"/>
            </a:pPr>
            <a:r>
              <a:rPr lang="en-US" altLang="en-US" sz="1400" dirty="0">
                <a:latin typeface="+mn-lt"/>
                <a:ea typeface="Calibri" panose="020F0502020204030204" pitchFamily="34" charset="0"/>
                <a:cs typeface="Calibri" panose="020F0502020204030204" pitchFamily="34" charset="0"/>
              </a:rPr>
              <a:t>Callers at a call center</a:t>
            </a:r>
          </a:p>
          <a:p>
            <a:pPr algn="l"/>
            <a:endParaRPr lang="en-US" altLang="en-US" sz="1100" dirty="0">
              <a:latin typeface="+mn-lt"/>
              <a:ea typeface="Calibri" panose="020F0502020204030204" pitchFamily="34" charset="0"/>
              <a:cs typeface="Calibri" panose="020F0502020204030204" pitchFamily="34" charset="0"/>
            </a:endParaRPr>
          </a:p>
          <a:p>
            <a:pPr algn="l"/>
            <a:r>
              <a:rPr lang="en-US" altLang="en-US" sz="1600" b="1" dirty="0">
                <a:solidFill>
                  <a:srgbClr val="843C0C"/>
                </a:solidFill>
                <a:latin typeface="+mn-lt"/>
                <a:ea typeface="Calibri" panose="020F0502020204030204" pitchFamily="34" charset="0"/>
                <a:cs typeface="Calibri" panose="020F0502020204030204" pitchFamily="34" charset="0"/>
              </a:rPr>
              <a:t>Arrival Rate (Demand Rate)</a:t>
            </a:r>
          </a:p>
          <a:p>
            <a:pPr algn="l"/>
            <a:r>
              <a:rPr lang="en-US" altLang="en-US" sz="1600" dirty="0">
                <a:solidFill>
                  <a:srgbClr val="843C0C"/>
                </a:solidFill>
                <a:latin typeface="+mn-lt"/>
                <a:ea typeface="Calibri" panose="020F0502020204030204" pitchFamily="34" charset="0"/>
                <a:cs typeface="Calibri" panose="020F0502020204030204" pitchFamily="34" charset="0"/>
              </a:rPr>
              <a:t>(# flow units/time)</a:t>
            </a:r>
          </a:p>
        </p:txBody>
      </p:sp>
      <p:sp>
        <p:nvSpPr>
          <p:cNvPr id="3" name="Text Box 3">
            <a:extLst>
              <a:ext uri="{FF2B5EF4-FFF2-40B4-BE49-F238E27FC236}">
                <a16:creationId xmlns:a16="http://schemas.microsoft.com/office/drawing/2014/main" id="{A4A0BAE1-7A75-D2E0-B716-EE72AC65F5D5}"/>
              </a:ext>
            </a:extLst>
          </p:cNvPr>
          <p:cNvSpPr txBox="1">
            <a:spLocks noChangeArrowheads="1"/>
          </p:cNvSpPr>
          <p:nvPr/>
        </p:nvSpPr>
        <p:spPr bwMode="auto">
          <a:xfrm>
            <a:off x="6919911" y="4239559"/>
            <a:ext cx="5097917" cy="1862048"/>
          </a:xfrm>
          <a:prstGeom prst="rect">
            <a:avLst/>
          </a:prstGeom>
          <a:solidFill>
            <a:schemeClr val="accent4"/>
          </a:solidFill>
          <a:ln>
            <a:noFill/>
          </a:ln>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600" dirty="0">
                <a:latin typeface="+mn-lt"/>
              </a:rPr>
              <a:t>Resources:</a:t>
            </a:r>
          </a:p>
          <a:p>
            <a:pPr marL="285750" indent="-285750" algn="l">
              <a:buFont typeface="Franklin Gothic Book" panose="020B0503020102020204" pitchFamily="34" charset="0"/>
              <a:buChar char="–"/>
            </a:pPr>
            <a:r>
              <a:rPr lang="en-US" altLang="en-US" sz="1400" dirty="0">
                <a:latin typeface="+mn-lt"/>
              </a:rPr>
              <a:t>Check-in clerks at an airport</a:t>
            </a:r>
          </a:p>
          <a:p>
            <a:pPr marL="285750" indent="-285750" algn="l">
              <a:buFont typeface="Franklin Gothic Book" panose="020B0503020102020204" pitchFamily="34" charset="0"/>
              <a:buChar char="–"/>
            </a:pPr>
            <a:r>
              <a:rPr lang="en-US" altLang="en-US" sz="1400" dirty="0">
                <a:latin typeface="+mn-lt"/>
              </a:rPr>
              <a:t>Tellers at a bank</a:t>
            </a:r>
          </a:p>
          <a:p>
            <a:pPr marL="285750" indent="-285750" algn="l">
              <a:buFont typeface="Franklin Gothic Book" panose="020B0503020102020204" pitchFamily="34" charset="0"/>
              <a:buChar char="–"/>
            </a:pPr>
            <a:r>
              <a:rPr lang="en-US" altLang="en-US" sz="1400" dirty="0">
                <a:latin typeface="+mn-lt"/>
              </a:rPr>
              <a:t>Nurses at a hospital</a:t>
            </a:r>
          </a:p>
          <a:p>
            <a:pPr marL="285750" indent="-285750" algn="l">
              <a:buFont typeface="Franklin Gothic Book" panose="020B0503020102020204" pitchFamily="34" charset="0"/>
              <a:buChar char="–"/>
            </a:pPr>
            <a:r>
              <a:rPr lang="en-US" altLang="en-US" sz="1400" dirty="0">
                <a:latin typeface="+mn-lt"/>
              </a:rPr>
              <a:t>Customer service representatives (CSR) at a call center</a:t>
            </a:r>
          </a:p>
          <a:p>
            <a:pPr algn="l"/>
            <a:endParaRPr lang="en-US" altLang="en-US" sz="1100" dirty="0">
              <a:solidFill>
                <a:srgbClr val="843C0C"/>
              </a:solidFill>
              <a:latin typeface="+mn-lt"/>
            </a:endParaRPr>
          </a:p>
          <a:p>
            <a:r>
              <a:rPr lang="en-US" altLang="en-US" sz="1600" b="1" dirty="0">
                <a:solidFill>
                  <a:srgbClr val="843C0C"/>
                </a:solidFill>
                <a:latin typeface="+mn-lt"/>
              </a:rPr>
              <a:t>Service Rate (Capacity)</a:t>
            </a:r>
          </a:p>
          <a:p>
            <a:pPr algn="l"/>
            <a:r>
              <a:rPr lang="en-US" altLang="en-US" sz="1600" dirty="0">
                <a:solidFill>
                  <a:srgbClr val="843C0C"/>
                </a:solidFill>
                <a:latin typeface="+mn-lt"/>
              </a:rPr>
              <a:t>(# flow units/time)</a:t>
            </a:r>
          </a:p>
        </p:txBody>
      </p:sp>
      <p:sp>
        <p:nvSpPr>
          <p:cNvPr id="8" name="AutoShape 4">
            <a:extLst>
              <a:ext uri="{FF2B5EF4-FFF2-40B4-BE49-F238E27FC236}">
                <a16:creationId xmlns:a16="http://schemas.microsoft.com/office/drawing/2014/main" id="{31B3B27B-4C45-7F4D-C722-97F3996A4FAC}"/>
              </a:ext>
            </a:extLst>
          </p:cNvPr>
          <p:cNvSpPr>
            <a:spLocks noChangeArrowheads="1"/>
          </p:cNvSpPr>
          <p:nvPr/>
        </p:nvSpPr>
        <p:spPr bwMode="auto">
          <a:xfrm>
            <a:off x="4677997" y="3186268"/>
            <a:ext cx="1329403" cy="960933"/>
          </a:xfrm>
          <a:prstGeom prst="triangle">
            <a:avLst>
              <a:gd name="adj" fmla="val 50000"/>
            </a:avLst>
          </a:prstGeom>
          <a:noFill/>
          <a:ln w="19050">
            <a:solidFill>
              <a:schemeClr val="accent1">
                <a:lumMod val="60000"/>
                <a:lumOff val="40000"/>
              </a:schemeClr>
            </a:solidFill>
            <a:miter lim="800000"/>
            <a:headEnd/>
            <a:tailEnd/>
          </a:ln>
          <a:effectLst>
            <a:outerShdw blurRad="63500" dist="107763" dir="2700000" algn="ctr" rotWithShape="0">
              <a:schemeClr val="bg2">
                <a:alpha val="50000"/>
              </a:schemeClr>
            </a:outerShdw>
          </a:effectLst>
        </p:spPr>
        <p:txBody>
          <a:bodyPr wrap="square" anchor="ctr">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10" name="Rectangle 5">
            <a:extLst>
              <a:ext uri="{FF2B5EF4-FFF2-40B4-BE49-F238E27FC236}">
                <a16:creationId xmlns:a16="http://schemas.microsoft.com/office/drawing/2014/main" id="{E3722798-694D-5410-C7BC-CA5C6C81C8AE}"/>
              </a:ext>
            </a:extLst>
          </p:cNvPr>
          <p:cNvSpPr>
            <a:spLocks noChangeArrowheads="1"/>
          </p:cNvSpPr>
          <p:nvPr/>
        </p:nvSpPr>
        <p:spPr bwMode="auto">
          <a:xfrm>
            <a:off x="6953534" y="3237609"/>
            <a:ext cx="1309022" cy="999034"/>
          </a:xfrm>
          <a:prstGeom prst="rect">
            <a:avLst/>
          </a:prstGeom>
          <a:noFill/>
          <a:ln w="19050">
            <a:solidFill>
              <a:schemeClr val="accent1">
                <a:lumMod val="60000"/>
                <a:lumOff val="40000"/>
              </a:schemeClr>
            </a:solidFill>
            <a:miter lim="800000"/>
            <a:headEnd/>
            <a:tailEnd/>
          </a:ln>
          <a:effectLst>
            <a:outerShdw blurRad="63500" dist="107763" dir="2700000" algn="ctr" rotWithShape="0">
              <a:schemeClr val="bg2">
                <a:alpha val="50000"/>
              </a:schemeClr>
            </a:outerShdw>
          </a:effectLst>
        </p:spPr>
        <p:txBody>
          <a:bodyPr wrap="square" anchor="ctr">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12" name="Line 6">
            <a:extLst>
              <a:ext uri="{FF2B5EF4-FFF2-40B4-BE49-F238E27FC236}">
                <a16:creationId xmlns:a16="http://schemas.microsoft.com/office/drawing/2014/main" id="{FB815AC7-CA15-605A-5C40-DEFF085928CC}"/>
              </a:ext>
            </a:extLst>
          </p:cNvPr>
          <p:cNvSpPr>
            <a:spLocks noChangeShapeType="1"/>
          </p:cNvSpPr>
          <p:nvPr/>
        </p:nvSpPr>
        <p:spPr bwMode="auto">
          <a:xfrm>
            <a:off x="2395536" y="3686464"/>
            <a:ext cx="2600325" cy="0"/>
          </a:xfrm>
          <a:prstGeom prst="line">
            <a:avLst/>
          </a:prstGeom>
          <a:noFill/>
          <a:ln w="9525">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13" name="Line 7">
            <a:extLst>
              <a:ext uri="{FF2B5EF4-FFF2-40B4-BE49-F238E27FC236}">
                <a16:creationId xmlns:a16="http://schemas.microsoft.com/office/drawing/2014/main" id="{CBAA04B3-132D-2C26-B06E-25ED4C2438AD}"/>
              </a:ext>
            </a:extLst>
          </p:cNvPr>
          <p:cNvSpPr>
            <a:spLocks noChangeShapeType="1"/>
          </p:cNvSpPr>
          <p:nvPr/>
        </p:nvSpPr>
        <p:spPr bwMode="auto">
          <a:xfrm>
            <a:off x="5692353" y="3686464"/>
            <a:ext cx="1219200" cy="0"/>
          </a:xfrm>
          <a:prstGeom prst="line">
            <a:avLst/>
          </a:prstGeom>
          <a:noFill/>
          <a:ln w="9525">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4" name="Line 8">
            <a:extLst>
              <a:ext uri="{FF2B5EF4-FFF2-40B4-BE49-F238E27FC236}">
                <a16:creationId xmlns:a16="http://schemas.microsoft.com/office/drawing/2014/main" id="{0939266B-8F91-0257-24DE-DFA9BBB11918}"/>
              </a:ext>
            </a:extLst>
          </p:cNvPr>
          <p:cNvSpPr>
            <a:spLocks noChangeShapeType="1"/>
          </p:cNvSpPr>
          <p:nvPr/>
        </p:nvSpPr>
        <p:spPr bwMode="auto">
          <a:xfrm>
            <a:off x="8262556" y="3706236"/>
            <a:ext cx="1600200" cy="0"/>
          </a:xfrm>
          <a:prstGeom prst="line">
            <a:avLst/>
          </a:prstGeom>
          <a:noFill/>
          <a:ln w="9525">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5" name="Text Box 9">
            <a:extLst>
              <a:ext uri="{FF2B5EF4-FFF2-40B4-BE49-F238E27FC236}">
                <a16:creationId xmlns:a16="http://schemas.microsoft.com/office/drawing/2014/main" id="{066FFA55-5BE2-7622-AC8C-F013702164FC}"/>
              </a:ext>
            </a:extLst>
          </p:cNvPr>
          <p:cNvSpPr txBox="1">
            <a:spLocks noChangeArrowheads="1"/>
          </p:cNvSpPr>
          <p:nvPr/>
        </p:nvSpPr>
        <p:spPr bwMode="auto">
          <a:xfrm>
            <a:off x="4947816" y="3630269"/>
            <a:ext cx="7445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en-US" altLang="en-US" sz="1600" dirty="0">
                <a:latin typeface="Book Antiqua" panose="02040602050305030304" pitchFamily="18" charset="0"/>
              </a:rPr>
              <a:t>Buffer</a:t>
            </a:r>
          </a:p>
        </p:txBody>
      </p:sp>
      <p:sp>
        <p:nvSpPr>
          <p:cNvPr id="16" name="Text Box 10">
            <a:extLst>
              <a:ext uri="{FF2B5EF4-FFF2-40B4-BE49-F238E27FC236}">
                <a16:creationId xmlns:a16="http://schemas.microsoft.com/office/drawing/2014/main" id="{BE78A7B5-5908-D3C9-7E4C-2F135C19934A}"/>
              </a:ext>
            </a:extLst>
          </p:cNvPr>
          <p:cNvSpPr txBox="1">
            <a:spLocks noChangeArrowheads="1"/>
          </p:cNvSpPr>
          <p:nvPr/>
        </p:nvSpPr>
        <p:spPr bwMode="auto">
          <a:xfrm>
            <a:off x="7048166" y="3596037"/>
            <a:ext cx="11477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en-US" altLang="en-US" sz="1600" dirty="0">
                <a:latin typeface="Book Antiqua" panose="02040602050305030304" pitchFamily="18" charset="0"/>
              </a:rPr>
              <a:t>Processing</a:t>
            </a:r>
          </a:p>
        </p:txBody>
      </p:sp>
      <p:sp>
        <p:nvSpPr>
          <p:cNvPr id="17" name="Text Box 12">
            <a:extLst>
              <a:ext uri="{FF2B5EF4-FFF2-40B4-BE49-F238E27FC236}">
                <a16:creationId xmlns:a16="http://schemas.microsoft.com/office/drawing/2014/main" id="{9987F8C6-075D-6B42-D435-81EE8050F550}"/>
              </a:ext>
            </a:extLst>
          </p:cNvPr>
          <p:cNvSpPr txBox="1">
            <a:spLocks noChangeArrowheads="1"/>
          </p:cNvSpPr>
          <p:nvPr/>
        </p:nvSpPr>
        <p:spPr bwMode="auto">
          <a:xfrm>
            <a:off x="5023012" y="4177182"/>
            <a:ext cx="7168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en-US" altLang="en-US" sz="1400" dirty="0">
                <a:latin typeface="Book Antiqua" panose="02040602050305030304" pitchFamily="18" charset="0"/>
              </a:rPr>
              <a:t>Queue</a:t>
            </a:r>
          </a:p>
        </p:txBody>
      </p:sp>
    </p:spTree>
    <p:extLst>
      <p:ext uri="{BB962C8B-B14F-4D97-AF65-F5344CB8AC3E}">
        <p14:creationId xmlns:p14="http://schemas.microsoft.com/office/powerpoint/2010/main" val="1476664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473A7-3AA1-2C5B-C12C-7A202023E277}"/>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F1E9E20B-145B-80D2-7AAD-059D05F71859}"/>
              </a:ext>
            </a:extLst>
          </p:cNvPr>
          <p:cNvSpPr>
            <a:spLocks noGrp="1"/>
          </p:cNvSpPr>
          <p:nvPr>
            <p:ph type="dt" sz="half" idx="10"/>
          </p:nvPr>
        </p:nvSpPr>
        <p:spPr>
          <a:xfrm>
            <a:off x="9074607" y="6366360"/>
            <a:ext cx="1021891" cy="323968"/>
          </a:xfrm>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3C4EC9FE-C2C3-E64F-2EE5-7CA9D599B2D4}"/>
              </a:ext>
            </a:extLst>
          </p:cNvPr>
          <p:cNvSpPr>
            <a:spLocks noGrp="1"/>
          </p:cNvSpPr>
          <p:nvPr>
            <p:ph type="sldNum" sz="quarter" idx="12"/>
          </p:nvPr>
        </p:nvSpPr>
        <p:spPr>
          <a:xfrm>
            <a:off x="10173203" y="6317464"/>
            <a:ext cx="487680" cy="365760"/>
          </a:xfrm>
        </p:spPr>
        <p:txBody>
          <a:bodyPr/>
          <a:lstStyle/>
          <a:p>
            <a:fld id="{8A7A6979-0714-4377-B894-6BE4C2D6E202}" type="slidenum">
              <a:rPr lang="en-US" smtClean="0"/>
              <a:pPr/>
              <a:t>41</a:t>
            </a:fld>
            <a:endParaRPr lang="en-US" dirty="0"/>
          </a:p>
        </p:txBody>
      </p:sp>
      <p:sp>
        <p:nvSpPr>
          <p:cNvPr id="7" name="Title 6">
            <a:extLst>
              <a:ext uri="{FF2B5EF4-FFF2-40B4-BE49-F238E27FC236}">
                <a16:creationId xmlns:a16="http://schemas.microsoft.com/office/drawing/2014/main" id="{1FD76B41-E4B7-4F72-5462-2761F5C21657}"/>
              </a:ext>
            </a:extLst>
          </p:cNvPr>
          <p:cNvSpPr>
            <a:spLocks noGrp="1"/>
          </p:cNvSpPr>
          <p:nvPr>
            <p:ph type="ctrTitle"/>
          </p:nvPr>
        </p:nvSpPr>
        <p:spPr/>
        <p:txBody>
          <a:bodyPr/>
          <a:lstStyle/>
          <a:p>
            <a:r>
              <a:rPr lang="en-US" dirty="0"/>
              <a:t>Queuing</a:t>
            </a:r>
          </a:p>
        </p:txBody>
      </p:sp>
      <p:sp>
        <p:nvSpPr>
          <p:cNvPr id="11" name="TextBox 10">
            <a:extLst>
              <a:ext uri="{FF2B5EF4-FFF2-40B4-BE49-F238E27FC236}">
                <a16:creationId xmlns:a16="http://schemas.microsoft.com/office/drawing/2014/main" id="{9B8E9435-CE08-EFF4-7907-6BFA35B06B99}"/>
              </a:ext>
            </a:extLst>
          </p:cNvPr>
          <p:cNvSpPr txBox="1"/>
          <p:nvPr/>
        </p:nvSpPr>
        <p:spPr>
          <a:xfrm>
            <a:off x="46915" y="1425611"/>
            <a:ext cx="4333700" cy="761747"/>
          </a:xfrm>
          <a:prstGeom prst="rect">
            <a:avLst/>
          </a:prstGeom>
          <a:solidFill>
            <a:schemeClr val="accent4"/>
          </a:solidFill>
        </p:spPr>
        <p:txBody>
          <a:bodyPr wrap="square">
            <a:spAutoFit/>
          </a:bodyPr>
          <a:lstStyle/>
          <a:p>
            <a:pPr>
              <a:spcBef>
                <a:spcPts val="300"/>
              </a:spcBef>
              <a:spcAft>
                <a:spcPts val="600"/>
              </a:spcAft>
            </a:pPr>
            <a:r>
              <a:rPr lang="en-US" dirty="0"/>
              <a:t>Average interarrival time = 5 min/customer</a:t>
            </a:r>
          </a:p>
          <a:p>
            <a:pPr>
              <a:spcBef>
                <a:spcPts val="300"/>
              </a:spcBef>
              <a:spcAft>
                <a:spcPts val="600"/>
              </a:spcAft>
            </a:pPr>
            <a:r>
              <a:rPr lang="en-US" dirty="0"/>
              <a:t>Average Service Time = 4.5 min/customer</a:t>
            </a:r>
          </a:p>
        </p:txBody>
      </p:sp>
      <p:sp>
        <p:nvSpPr>
          <p:cNvPr id="4" name="Subtitle 3">
            <a:extLst>
              <a:ext uri="{FF2B5EF4-FFF2-40B4-BE49-F238E27FC236}">
                <a16:creationId xmlns:a16="http://schemas.microsoft.com/office/drawing/2014/main" id="{B8DFAF2E-1B59-9A30-EF22-D9F2AB3BEE7A}"/>
              </a:ext>
            </a:extLst>
          </p:cNvPr>
          <p:cNvSpPr>
            <a:spLocks noGrp="1"/>
          </p:cNvSpPr>
          <p:nvPr>
            <p:ph type="subTitle" idx="1"/>
          </p:nvPr>
        </p:nvSpPr>
        <p:spPr>
          <a:xfrm>
            <a:off x="2107518" y="1069121"/>
            <a:ext cx="7988980" cy="369332"/>
          </a:xfrm>
        </p:spPr>
        <p:txBody>
          <a:bodyPr/>
          <a:lstStyle/>
          <a:p>
            <a:r>
              <a:rPr lang="en-US" dirty="0"/>
              <a:t>Variability Leads to Waiting Time</a:t>
            </a:r>
          </a:p>
        </p:txBody>
      </p:sp>
      <p:graphicFrame>
        <p:nvGraphicFramePr>
          <p:cNvPr id="9" name="Table 8">
            <a:extLst>
              <a:ext uri="{FF2B5EF4-FFF2-40B4-BE49-F238E27FC236}">
                <a16:creationId xmlns:a16="http://schemas.microsoft.com/office/drawing/2014/main" id="{DC7A167D-C91D-F134-BFB6-E169A7B3A132}"/>
              </a:ext>
            </a:extLst>
          </p:cNvPr>
          <p:cNvGraphicFramePr>
            <a:graphicFrameLocks noGrp="1"/>
          </p:cNvGraphicFramePr>
          <p:nvPr>
            <p:extLst>
              <p:ext uri="{D42A27DB-BD31-4B8C-83A1-F6EECF244321}">
                <p14:modId xmlns:p14="http://schemas.microsoft.com/office/powerpoint/2010/main" val="3902740111"/>
              </p:ext>
            </p:extLst>
          </p:nvPr>
        </p:nvGraphicFramePr>
        <p:xfrm>
          <a:off x="538101" y="2235163"/>
          <a:ext cx="2566605" cy="3524388"/>
        </p:xfrm>
        <a:graphic>
          <a:graphicData uri="http://schemas.openxmlformats.org/drawingml/2006/table">
            <a:tbl>
              <a:tblPr>
                <a:tableStyleId>{5C22544A-7EE6-4342-B048-85BDC9FD1C3A}</a:tableStyleId>
              </a:tblPr>
              <a:tblGrid>
                <a:gridCol w="855535">
                  <a:extLst>
                    <a:ext uri="{9D8B030D-6E8A-4147-A177-3AD203B41FA5}">
                      <a16:colId xmlns:a16="http://schemas.microsoft.com/office/drawing/2014/main" val="4223889789"/>
                    </a:ext>
                  </a:extLst>
                </a:gridCol>
                <a:gridCol w="855535">
                  <a:extLst>
                    <a:ext uri="{9D8B030D-6E8A-4147-A177-3AD203B41FA5}">
                      <a16:colId xmlns:a16="http://schemas.microsoft.com/office/drawing/2014/main" val="164171080"/>
                    </a:ext>
                  </a:extLst>
                </a:gridCol>
                <a:gridCol w="855535">
                  <a:extLst>
                    <a:ext uri="{9D8B030D-6E8A-4147-A177-3AD203B41FA5}">
                      <a16:colId xmlns:a16="http://schemas.microsoft.com/office/drawing/2014/main" val="1586413962"/>
                    </a:ext>
                  </a:extLst>
                </a:gridCol>
              </a:tblGrid>
              <a:tr h="503484">
                <a:tc>
                  <a:txBody>
                    <a:bodyPr/>
                    <a:lstStyle/>
                    <a:p>
                      <a:pPr algn="ctr" fontAlgn="b">
                        <a:buNone/>
                      </a:pPr>
                      <a:r>
                        <a:rPr lang="en-US" sz="1400" u="none" strike="noStrike" dirty="0">
                          <a:effectLst/>
                        </a:rPr>
                        <a:t>Customer</a:t>
                      </a:r>
                      <a:endParaRPr lang="en-US" sz="1400" b="0" i="0" u="none" strike="noStrike" dirty="0">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dirty="0">
                          <a:effectLst/>
                        </a:rPr>
                        <a:t>Arrival</a:t>
                      </a:r>
                      <a:br>
                        <a:rPr lang="en-US" sz="1400" u="none" strike="noStrike" dirty="0">
                          <a:effectLst/>
                        </a:rPr>
                      </a:br>
                      <a:r>
                        <a:rPr lang="en-US" sz="1400" u="none" strike="noStrike" dirty="0">
                          <a:effectLst/>
                        </a:rPr>
                        <a:t>time</a:t>
                      </a:r>
                      <a:endParaRPr lang="en-US" sz="1400" b="0" i="0" u="none" strike="noStrike" dirty="0">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dirty="0">
                          <a:effectLst/>
                        </a:rPr>
                        <a:t>Service</a:t>
                      </a:r>
                      <a:br>
                        <a:rPr lang="en-US" sz="1400" u="none" strike="noStrike" dirty="0">
                          <a:effectLst/>
                        </a:rPr>
                      </a:br>
                      <a:r>
                        <a:rPr lang="en-US" sz="1400" u="none" strike="noStrike" dirty="0">
                          <a:effectLst/>
                        </a:rPr>
                        <a:t>time</a:t>
                      </a:r>
                      <a:endParaRPr lang="en-US" sz="1400" b="0" i="0" u="none" strike="noStrike" dirty="0">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3134951307"/>
                  </a:ext>
                </a:extLst>
              </a:tr>
              <a:tr h="251742">
                <a:tc>
                  <a:txBody>
                    <a:bodyPr/>
                    <a:lstStyle/>
                    <a:p>
                      <a:pPr algn="ctr" fontAlgn="b">
                        <a:buNone/>
                      </a:pPr>
                      <a:r>
                        <a:rPr lang="en-US" sz="1400" u="none" strike="noStrike" dirty="0">
                          <a:effectLst/>
                        </a:rPr>
                        <a:t>1</a:t>
                      </a:r>
                      <a:endParaRPr lang="en-US" sz="1400" b="0" i="0" u="none" strike="noStrike" dirty="0">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a:effectLst/>
                        </a:rPr>
                        <a:t>0</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a:effectLst/>
                        </a:rPr>
                        <a:t>5</a:t>
                      </a:r>
                      <a:endParaRPr lang="en-US" sz="1400" b="0" i="0" u="none" strike="noStrike">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1618126178"/>
                  </a:ext>
                </a:extLst>
              </a:tr>
              <a:tr h="251742">
                <a:tc>
                  <a:txBody>
                    <a:bodyPr/>
                    <a:lstStyle/>
                    <a:p>
                      <a:pPr algn="ctr" fontAlgn="b">
                        <a:buNone/>
                      </a:pPr>
                      <a:r>
                        <a:rPr lang="en-US" sz="1400" u="none" strike="noStrike">
                          <a:effectLst/>
                        </a:rPr>
                        <a:t>2</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dirty="0">
                          <a:effectLst/>
                        </a:rPr>
                        <a:t>7</a:t>
                      </a:r>
                      <a:endParaRPr lang="en-US" sz="1400" b="0" i="0" u="none" strike="noStrike" dirty="0">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a:effectLst/>
                        </a:rPr>
                        <a:t>6</a:t>
                      </a:r>
                      <a:endParaRPr lang="en-US" sz="1400" b="0" i="0" u="none" strike="noStrike">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544452359"/>
                  </a:ext>
                </a:extLst>
              </a:tr>
              <a:tr h="251742">
                <a:tc>
                  <a:txBody>
                    <a:bodyPr/>
                    <a:lstStyle/>
                    <a:p>
                      <a:pPr algn="ctr" fontAlgn="b">
                        <a:buNone/>
                      </a:pPr>
                      <a:r>
                        <a:rPr lang="en-US" sz="1400" u="none" strike="noStrike">
                          <a:effectLst/>
                        </a:rPr>
                        <a:t>3</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dirty="0">
                          <a:effectLst/>
                        </a:rPr>
                        <a:t>9</a:t>
                      </a:r>
                      <a:endParaRPr lang="en-US" sz="1400" b="0" i="0" u="none" strike="noStrike" dirty="0">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a:effectLst/>
                        </a:rPr>
                        <a:t>7</a:t>
                      </a:r>
                      <a:endParaRPr lang="en-US" sz="1400" b="0" i="0" u="none" strike="noStrike">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2852298427"/>
                  </a:ext>
                </a:extLst>
              </a:tr>
              <a:tr h="251742">
                <a:tc>
                  <a:txBody>
                    <a:bodyPr/>
                    <a:lstStyle/>
                    <a:p>
                      <a:pPr algn="ctr" fontAlgn="b">
                        <a:buNone/>
                      </a:pPr>
                      <a:r>
                        <a:rPr lang="en-US" sz="1400" u="none" strike="noStrike">
                          <a:effectLst/>
                        </a:rPr>
                        <a:t>4</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dirty="0">
                          <a:effectLst/>
                        </a:rPr>
                        <a:t>12</a:t>
                      </a:r>
                      <a:endParaRPr lang="en-US" sz="1400" b="0" i="0" u="none" strike="noStrike" dirty="0">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a:effectLst/>
                        </a:rPr>
                        <a:t>6</a:t>
                      </a:r>
                      <a:endParaRPr lang="en-US" sz="1400" b="0" i="0" u="none" strike="noStrike">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1952811446"/>
                  </a:ext>
                </a:extLst>
              </a:tr>
              <a:tr h="251742">
                <a:tc>
                  <a:txBody>
                    <a:bodyPr/>
                    <a:lstStyle/>
                    <a:p>
                      <a:pPr algn="ctr" fontAlgn="b">
                        <a:buNone/>
                      </a:pPr>
                      <a:r>
                        <a:rPr lang="en-US" sz="1400" u="none" strike="noStrike">
                          <a:effectLst/>
                        </a:rPr>
                        <a:t>5</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dirty="0">
                          <a:effectLst/>
                        </a:rPr>
                        <a:t>18</a:t>
                      </a:r>
                      <a:endParaRPr lang="en-US" sz="1400" b="0" i="0" u="none" strike="noStrike" dirty="0">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a:effectLst/>
                        </a:rPr>
                        <a:t>5</a:t>
                      </a:r>
                      <a:endParaRPr lang="en-US" sz="1400" b="0" i="0" u="none" strike="noStrike">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381392590"/>
                  </a:ext>
                </a:extLst>
              </a:tr>
              <a:tr h="251742">
                <a:tc>
                  <a:txBody>
                    <a:bodyPr/>
                    <a:lstStyle/>
                    <a:p>
                      <a:pPr algn="ctr" fontAlgn="b">
                        <a:buNone/>
                      </a:pPr>
                      <a:r>
                        <a:rPr lang="en-US" sz="1400" u="none" strike="noStrike">
                          <a:effectLst/>
                        </a:rPr>
                        <a:t>6</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a:effectLst/>
                        </a:rPr>
                        <a:t>22</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a:effectLst/>
                        </a:rPr>
                        <a:t>2</a:t>
                      </a:r>
                      <a:endParaRPr lang="en-US" sz="1400" b="0" i="0" u="none" strike="noStrike">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929799212"/>
                  </a:ext>
                </a:extLst>
              </a:tr>
              <a:tr h="251742">
                <a:tc>
                  <a:txBody>
                    <a:bodyPr/>
                    <a:lstStyle/>
                    <a:p>
                      <a:pPr algn="ctr" fontAlgn="b">
                        <a:buNone/>
                      </a:pPr>
                      <a:r>
                        <a:rPr lang="en-US" sz="1400" u="none" strike="noStrike">
                          <a:effectLst/>
                        </a:rPr>
                        <a:t>7</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dirty="0">
                          <a:effectLst/>
                        </a:rPr>
                        <a:t>25</a:t>
                      </a:r>
                      <a:endParaRPr lang="en-US" sz="1400" b="0" i="0" u="none" strike="noStrike" dirty="0">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a:effectLst/>
                        </a:rPr>
                        <a:t>4</a:t>
                      </a:r>
                      <a:endParaRPr lang="en-US" sz="1400" b="0" i="0" u="none" strike="noStrike">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2214417919"/>
                  </a:ext>
                </a:extLst>
              </a:tr>
              <a:tr h="251742">
                <a:tc>
                  <a:txBody>
                    <a:bodyPr/>
                    <a:lstStyle/>
                    <a:p>
                      <a:pPr algn="ctr" fontAlgn="b">
                        <a:buNone/>
                      </a:pPr>
                      <a:r>
                        <a:rPr lang="en-US" sz="1400" u="none" strike="noStrike">
                          <a:effectLst/>
                        </a:rPr>
                        <a:t>8</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a:effectLst/>
                        </a:rPr>
                        <a:t>30</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dirty="0">
                          <a:effectLst/>
                        </a:rPr>
                        <a:t>3</a:t>
                      </a:r>
                      <a:endParaRPr lang="en-US" sz="1400" b="0" i="0" u="none" strike="noStrike" dirty="0">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2066951615"/>
                  </a:ext>
                </a:extLst>
              </a:tr>
              <a:tr h="251742">
                <a:tc>
                  <a:txBody>
                    <a:bodyPr/>
                    <a:lstStyle/>
                    <a:p>
                      <a:pPr algn="ctr" fontAlgn="b">
                        <a:buNone/>
                      </a:pPr>
                      <a:r>
                        <a:rPr lang="en-US" sz="1400" u="none" strike="noStrike">
                          <a:effectLst/>
                        </a:rPr>
                        <a:t>9</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a:effectLst/>
                        </a:rPr>
                        <a:t>36</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dirty="0">
                          <a:effectLst/>
                        </a:rPr>
                        <a:t>4</a:t>
                      </a:r>
                      <a:endParaRPr lang="en-US" sz="1400" b="0" i="0" u="none" strike="noStrike" dirty="0">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1334380168"/>
                  </a:ext>
                </a:extLst>
              </a:tr>
              <a:tr h="251742">
                <a:tc>
                  <a:txBody>
                    <a:bodyPr/>
                    <a:lstStyle/>
                    <a:p>
                      <a:pPr algn="ctr" fontAlgn="b">
                        <a:buNone/>
                      </a:pPr>
                      <a:r>
                        <a:rPr lang="en-US" sz="1400" u="none" strike="noStrike">
                          <a:effectLst/>
                        </a:rPr>
                        <a:t>10</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a:effectLst/>
                        </a:rPr>
                        <a:t>45</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dirty="0">
                          <a:effectLst/>
                        </a:rPr>
                        <a:t>2</a:t>
                      </a:r>
                      <a:endParaRPr lang="en-US" sz="1400" b="0" i="0" u="none" strike="noStrike" dirty="0">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3735823914"/>
                  </a:ext>
                </a:extLst>
              </a:tr>
              <a:tr h="251742">
                <a:tc>
                  <a:txBody>
                    <a:bodyPr/>
                    <a:lstStyle/>
                    <a:p>
                      <a:pPr algn="ctr" fontAlgn="b">
                        <a:buNone/>
                      </a:pPr>
                      <a:r>
                        <a:rPr lang="en-US" sz="1400" u="none" strike="noStrike">
                          <a:effectLst/>
                        </a:rPr>
                        <a:t>11</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a:effectLst/>
                        </a:rPr>
                        <a:t>51</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dirty="0">
                          <a:effectLst/>
                        </a:rPr>
                        <a:t>2</a:t>
                      </a:r>
                      <a:endParaRPr lang="en-US" sz="1400" b="0" i="0" u="none" strike="noStrike" dirty="0">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2199325388"/>
                  </a:ext>
                </a:extLst>
              </a:tr>
              <a:tr h="251742">
                <a:tc>
                  <a:txBody>
                    <a:bodyPr/>
                    <a:lstStyle/>
                    <a:p>
                      <a:pPr algn="ctr" fontAlgn="b">
                        <a:buNone/>
                      </a:pPr>
                      <a:r>
                        <a:rPr lang="en-US" sz="1400" u="none" strike="noStrike">
                          <a:effectLst/>
                        </a:rPr>
                        <a:t>12</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a:effectLst/>
                        </a:rPr>
                        <a:t>55</a:t>
                      </a:r>
                      <a:endParaRPr lang="en-US" sz="140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b">
                        <a:buNone/>
                      </a:pPr>
                      <a:r>
                        <a:rPr lang="en-US" sz="1400" u="none" strike="noStrike" dirty="0">
                          <a:effectLst/>
                        </a:rPr>
                        <a:t>3</a:t>
                      </a:r>
                      <a:endParaRPr lang="en-US" sz="1400" b="0" i="0" u="none" strike="noStrike" dirty="0">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1770058595"/>
                  </a:ext>
                </a:extLst>
              </a:tr>
            </a:tbl>
          </a:graphicData>
        </a:graphic>
      </p:graphicFrame>
      <p:grpSp>
        <p:nvGrpSpPr>
          <p:cNvPr id="18" name="Group 136">
            <a:extLst>
              <a:ext uri="{FF2B5EF4-FFF2-40B4-BE49-F238E27FC236}">
                <a16:creationId xmlns:a16="http://schemas.microsoft.com/office/drawing/2014/main" id="{EA11126D-EA15-4272-9CE4-631F847F950A}"/>
              </a:ext>
            </a:extLst>
          </p:cNvPr>
          <p:cNvGrpSpPr>
            <a:grpSpLocks/>
          </p:cNvGrpSpPr>
          <p:nvPr/>
        </p:nvGrpSpPr>
        <p:grpSpPr bwMode="auto">
          <a:xfrm>
            <a:off x="2674170" y="1474556"/>
            <a:ext cx="8140700" cy="4916486"/>
            <a:chOff x="377" y="905"/>
            <a:chExt cx="5128" cy="3341"/>
          </a:xfrm>
        </p:grpSpPr>
        <p:sp>
          <p:nvSpPr>
            <p:cNvPr id="19" name="Rectangle 2">
              <a:extLst>
                <a:ext uri="{FF2B5EF4-FFF2-40B4-BE49-F238E27FC236}">
                  <a16:creationId xmlns:a16="http://schemas.microsoft.com/office/drawing/2014/main" id="{8BF70A26-DC52-AAC4-C28E-1364AFD6D5EB}"/>
                </a:ext>
              </a:extLst>
            </p:cNvPr>
            <p:cNvSpPr>
              <a:spLocks noChangeArrowheads="1"/>
            </p:cNvSpPr>
            <p:nvPr/>
          </p:nvSpPr>
          <p:spPr bwMode="auto">
            <a:xfrm>
              <a:off x="1728" y="912"/>
              <a:ext cx="3669" cy="193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20" name="Line 3">
              <a:extLst>
                <a:ext uri="{FF2B5EF4-FFF2-40B4-BE49-F238E27FC236}">
                  <a16:creationId xmlns:a16="http://schemas.microsoft.com/office/drawing/2014/main" id="{2C336DD4-62E0-B64F-2567-1CB59DED9EA8}"/>
                </a:ext>
              </a:extLst>
            </p:cNvPr>
            <p:cNvSpPr>
              <a:spLocks noChangeShapeType="1"/>
            </p:cNvSpPr>
            <p:nvPr/>
          </p:nvSpPr>
          <p:spPr bwMode="auto">
            <a:xfrm>
              <a:off x="2074" y="912"/>
              <a:ext cx="0" cy="1936"/>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 name="Line 4">
              <a:extLst>
                <a:ext uri="{FF2B5EF4-FFF2-40B4-BE49-F238E27FC236}">
                  <a16:creationId xmlns:a16="http://schemas.microsoft.com/office/drawing/2014/main" id="{3C327AEA-11F0-F913-DF81-D54044D117A8}"/>
                </a:ext>
              </a:extLst>
            </p:cNvPr>
            <p:cNvSpPr>
              <a:spLocks noChangeShapeType="1"/>
            </p:cNvSpPr>
            <p:nvPr/>
          </p:nvSpPr>
          <p:spPr bwMode="auto">
            <a:xfrm>
              <a:off x="2343" y="906"/>
              <a:ext cx="0" cy="1936"/>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 name="Line 5">
              <a:extLst>
                <a:ext uri="{FF2B5EF4-FFF2-40B4-BE49-F238E27FC236}">
                  <a16:creationId xmlns:a16="http://schemas.microsoft.com/office/drawing/2014/main" id="{E1FBB4C7-D0A2-A03A-99FB-4A3511412B9A}"/>
                </a:ext>
              </a:extLst>
            </p:cNvPr>
            <p:cNvSpPr>
              <a:spLocks noChangeShapeType="1"/>
            </p:cNvSpPr>
            <p:nvPr/>
          </p:nvSpPr>
          <p:spPr bwMode="auto">
            <a:xfrm>
              <a:off x="2651" y="906"/>
              <a:ext cx="0" cy="1936"/>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 name="Line 6">
              <a:extLst>
                <a:ext uri="{FF2B5EF4-FFF2-40B4-BE49-F238E27FC236}">
                  <a16:creationId xmlns:a16="http://schemas.microsoft.com/office/drawing/2014/main" id="{2FE712CC-B666-2EF6-CBD5-C448086764AB}"/>
                </a:ext>
              </a:extLst>
            </p:cNvPr>
            <p:cNvSpPr>
              <a:spLocks noChangeShapeType="1"/>
            </p:cNvSpPr>
            <p:nvPr/>
          </p:nvSpPr>
          <p:spPr bwMode="auto">
            <a:xfrm>
              <a:off x="2955" y="905"/>
              <a:ext cx="0" cy="1935"/>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 name="Line 7">
              <a:extLst>
                <a:ext uri="{FF2B5EF4-FFF2-40B4-BE49-F238E27FC236}">
                  <a16:creationId xmlns:a16="http://schemas.microsoft.com/office/drawing/2014/main" id="{A77B9676-2CD3-36DB-FAC4-82FEB081B47C}"/>
                </a:ext>
              </a:extLst>
            </p:cNvPr>
            <p:cNvSpPr>
              <a:spLocks noChangeShapeType="1"/>
            </p:cNvSpPr>
            <p:nvPr/>
          </p:nvSpPr>
          <p:spPr bwMode="auto">
            <a:xfrm>
              <a:off x="3266" y="905"/>
              <a:ext cx="0" cy="1935"/>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5" name="Line 8">
              <a:extLst>
                <a:ext uri="{FF2B5EF4-FFF2-40B4-BE49-F238E27FC236}">
                  <a16:creationId xmlns:a16="http://schemas.microsoft.com/office/drawing/2014/main" id="{62C04094-7F38-DCA7-2249-D736A8ECAEF3}"/>
                </a:ext>
              </a:extLst>
            </p:cNvPr>
            <p:cNvSpPr>
              <a:spLocks noChangeShapeType="1"/>
            </p:cNvSpPr>
            <p:nvPr/>
          </p:nvSpPr>
          <p:spPr bwMode="auto">
            <a:xfrm>
              <a:off x="3577" y="906"/>
              <a:ext cx="0" cy="1936"/>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 name="Line 9">
              <a:extLst>
                <a:ext uri="{FF2B5EF4-FFF2-40B4-BE49-F238E27FC236}">
                  <a16:creationId xmlns:a16="http://schemas.microsoft.com/office/drawing/2014/main" id="{6CDC0602-3E13-48D6-CD3E-9D2AFA64C1A4}"/>
                </a:ext>
              </a:extLst>
            </p:cNvPr>
            <p:cNvSpPr>
              <a:spLocks noChangeShapeType="1"/>
            </p:cNvSpPr>
            <p:nvPr/>
          </p:nvSpPr>
          <p:spPr bwMode="auto">
            <a:xfrm>
              <a:off x="3877" y="906"/>
              <a:ext cx="0" cy="1936"/>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7" name="Line 10">
              <a:extLst>
                <a:ext uri="{FF2B5EF4-FFF2-40B4-BE49-F238E27FC236}">
                  <a16:creationId xmlns:a16="http://schemas.microsoft.com/office/drawing/2014/main" id="{27BF5B38-509E-4993-6C81-0D478CA20CB1}"/>
                </a:ext>
              </a:extLst>
            </p:cNvPr>
            <p:cNvSpPr>
              <a:spLocks noChangeShapeType="1"/>
            </p:cNvSpPr>
            <p:nvPr/>
          </p:nvSpPr>
          <p:spPr bwMode="auto">
            <a:xfrm>
              <a:off x="4186" y="905"/>
              <a:ext cx="0" cy="1935"/>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8" name="Line 11">
              <a:extLst>
                <a:ext uri="{FF2B5EF4-FFF2-40B4-BE49-F238E27FC236}">
                  <a16:creationId xmlns:a16="http://schemas.microsoft.com/office/drawing/2014/main" id="{3FF34C61-C34C-BA55-6DDB-D63A086D5708}"/>
                </a:ext>
              </a:extLst>
            </p:cNvPr>
            <p:cNvSpPr>
              <a:spLocks noChangeShapeType="1"/>
            </p:cNvSpPr>
            <p:nvPr/>
          </p:nvSpPr>
          <p:spPr bwMode="auto">
            <a:xfrm>
              <a:off x="4492" y="905"/>
              <a:ext cx="0" cy="1935"/>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 name="Rectangle 12">
              <a:extLst>
                <a:ext uri="{FF2B5EF4-FFF2-40B4-BE49-F238E27FC236}">
                  <a16:creationId xmlns:a16="http://schemas.microsoft.com/office/drawing/2014/main" id="{E73C8207-E177-AD3A-2106-17475ED1EA48}"/>
                </a:ext>
              </a:extLst>
            </p:cNvPr>
            <p:cNvSpPr>
              <a:spLocks noChangeArrowheads="1"/>
            </p:cNvSpPr>
            <p:nvPr/>
          </p:nvSpPr>
          <p:spPr bwMode="auto">
            <a:xfrm>
              <a:off x="1728" y="2784"/>
              <a:ext cx="3680" cy="125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30" name="Line 13">
              <a:extLst>
                <a:ext uri="{FF2B5EF4-FFF2-40B4-BE49-F238E27FC236}">
                  <a16:creationId xmlns:a16="http://schemas.microsoft.com/office/drawing/2014/main" id="{D7753875-27E2-1E99-C2AC-C40A22257CE2}"/>
                </a:ext>
              </a:extLst>
            </p:cNvPr>
            <p:cNvSpPr>
              <a:spLocks noChangeShapeType="1"/>
            </p:cNvSpPr>
            <p:nvPr/>
          </p:nvSpPr>
          <p:spPr bwMode="auto">
            <a:xfrm>
              <a:off x="2073" y="2784"/>
              <a:ext cx="0" cy="1259"/>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 name="Line 14">
              <a:extLst>
                <a:ext uri="{FF2B5EF4-FFF2-40B4-BE49-F238E27FC236}">
                  <a16:creationId xmlns:a16="http://schemas.microsoft.com/office/drawing/2014/main" id="{07716A9E-F5D4-EF0F-814A-3EB2357BE531}"/>
                </a:ext>
              </a:extLst>
            </p:cNvPr>
            <p:cNvSpPr>
              <a:spLocks noChangeShapeType="1"/>
            </p:cNvSpPr>
            <p:nvPr/>
          </p:nvSpPr>
          <p:spPr bwMode="auto">
            <a:xfrm>
              <a:off x="2346" y="2784"/>
              <a:ext cx="0" cy="1259"/>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 name="Line 15">
              <a:extLst>
                <a:ext uri="{FF2B5EF4-FFF2-40B4-BE49-F238E27FC236}">
                  <a16:creationId xmlns:a16="http://schemas.microsoft.com/office/drawing/2014/main" id="{4A7395F7-E7E3-7242-E67A-D26E64E0FBC1}"/>
                </a:ext>
              </a:extLst>
            </p:cNvPr>
            <p:cNvSpPr>
              <a:spLocks noChangeShapeType="1"/>
            </p:cNvSpPr>
            <p:nvPr/>
          </p:nvSpPr>
          <p:spPr bwMode="auto">
            <a:xfrm>
              <a:off x="2653" y="2784"/>
              <a:ext cx="0" cy="1259"/>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 name="Line 16">
              <a:extLst>
                <a:ext uri="{FF2B5EF4-FFF2-40B4-BE49-F238E27FC236}">
                  <a16:creationId xmlns:a16="http://schemas.microsoft.com/office/drawing/2014/main" id="{765D88B0-1D8A-D5A5-C583-1A114ABD9F42}"/>
                </a:ext>
              </a:extLst>
            </p:cNvPr>
            <p:cNvSpPr>
              <a:spLocks noChangeShapeType="1"/>
            </p:cNvSpPr>
            <p:nvPr/>
          </p:nvSpPr>
          <p:spPr bwMode="auto">
            <a:xfrm>
              <a:off x="2959" y="2784"/>
              <a:ext cx="0" cy="1259"/>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 name="Line 17">
              <a:extLst>
                <a:ext uri="{FF2B5EF4-FFF2-40B4-BE49-F238E27FC236}">
                  <a16:creationId xmlns:a16="http://schemas.microsoft.com/office/drawing/2014/main" id="{C1E1C657-611C-3773-774D-A7511AE5BF94}"/>
                </a:ext>
              </a:extLst>
            </p:cNvPr>
            <p:cNvSpPr>
              <a:spLocks noChangeShapeType="1"/>
            </p:cNvSpPr>
            <p:nvPr/>
          </p:nvSpPr>
          <p:spPr bwMode="auto">
            <a:xfrm>
              <a:off x="3266" y="2784"/>
              <a:ext cx="0" cy="1259"/>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Line 18">
              <a:extLst>
                <a:ext uri="{FF2B5EF4-FFF2-40B4-BE49-F238E27FC236}">
                  <a16:creationId xmlns:a16="http://schemas.microsoft.com/office/drawing/2014/main" id="{FC4B1F28-9454-A135-9F04-56BC525BCC43}"/>
                </a:ext>
              </a:extLst>
            </p:cNvPr>
            <p:cNvSpPr>
              <a:spLocks noChangeShapeType="1"/>
            </p:cNvSpPr>
            <p:nvPr/>
          </p:nvSpPr>
          <p:spPr bwMode="auto">
            <a:xfrm>
              <a:off x="3572" y="2784"/>
              <a:ext cx="0" cy="1259"/>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 name="Line 19">
              <a:extLst>
                <a:ext uri="{FF2B5EF4-FFF2-40B4-BE49-F238E27FC236}">
                  <a16:creationId xmlns:a16="http://schemas.microsoft.com/office/drawing/2014/main" id="{8D66F173-3B29-4561-0DDA-DD80153099BB}"/>
                </a:ext>
              </a:extLst>
            </p:cNvPr>
            <p:cNvSpPr>
              <a:spLocks noChangeShapeType="1"/>
            </p:cNvSpPr>
            <p:nvPr/>
          </p:nvSpPr>
          <p:spPr bwMode="auto">
            <a:xfrm>
              <a:off x="3879" y="2784"/>
              <a:ext cx="0" cy="1259"/>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7" name="Line 20">
              <a:extLst>
                <a:ext uri="{FF2B5EF4-FFF2-40B4-BE49-F238E27FC236}">
                  <a16:creationId xmlns:a16="http://schemas.microsoft.com/office/drawing/2014/main" id="{A2F7F386-0201-9F7C-DA28-A257A6A2EFB8}"/>
                </a:ext>
              </a:extLst>
            </p:cNvPr>
            <p:cNvSpPr>
              <a:spLocks noChangeShapeType="1"/>
            </p:cNvSpPr>
            <p:nvPr/>
          </p:nvSpPr>
          <p:spPr bwMode="auto">
            <a:xfrm>
              <a:off x="4186" y="2784"/>
              <a:ext cx="0" cy="1259"/>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 name="Line 21">
              <a:extLst>
                <a:ext uri="{FF2B5EF4-FFF2-40B4-BE49-F238E27FC236}">
                  <a16:creationId xmlns:a16="http://schemas.microsoft.com/office/drawing/2014/main" id="{F9E33986-8439-9D7E-7915-D9FBFD210721}"/>
                </a:ext>
              </a:extLst>
            </p:cNvPr>
            <p:cNvSpPr>
              <a:spLocks noChangeShapeType="1"/>
            </p:cNvSpPr>
            <p:nvPr/>
          </p:nvSpPr>
          <p:spPr bwMode="auto">
            <a:xfrm>
              <a:off x="4492" y="2784"/>
              <a:ext cx="0" cy="1259"/>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9" name="Rectangle 22">
              <a:extLst>
                <a:ext uri="{FF2B5EF4-FFF2-40B4-BE49-F238E27FC236}">
                  <a16:creationId xmlns:a16="http://schemas.microsoft.com/office/drawing/2014/main" id="{5EA12058-B296-B2F4-B9EE-F07017B2596A}"/>
                </a:ext>
              </a:extLst>
            </p:cNvPr>
            <p:cNvSpPr>
              <a:spLocks noChangeArrowheads="1"/>
            </p:cNvSpPr>
            <p:nvPr/>
          </p:nvSpPr>
          <p:spPr bwMode="auto">
            <a:xfrm>
              <a:off x="1728" y="972"/>
              <a:ext cx="346" cy="147"/>
            </a:xfrm>
            <a:prstGeom prst="rect">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40" name="Text Box 23">
              <a:extLst>
                <a:ext uri="{FF2B5EF4-FFF2-40B4-BE49-F238E27FC236}">
                  <a16:creationId xmlns:a16="http://schemas.microsoft.com/office/drawing/2014/main" id="{5AECB5BD-C8AB-5F11-A72B-5F3F1BF2D7C2}"/>
                </a:ext>
              </a:extLst>
            </p:cNvPr>
            <p:cNvSpPr txBox="1">
              <a:spLocks noChangeArrowheads="1"/>
            </p:cNvSpPr>
            <p:nvPr/>
          </p:nvSpPr>
          <p:spPr bwMode="auto">
            <a:xfrm>
              <a:off x="377" y="3631"/>
              <a:ext cx="1272" cy="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r"/>
              <a:r>
                <a:rPr lang="en-US" altLang="en-US" sz="1600" i="1" dirty="0">
                  <a:latin typeface="Book Antiqua" panose="02040602050305030304" pitchFamily="18" charset="0"/>
                </a:rPr>
                <a:t>WIP </a:t>
              </a:r>
            </a:p>
            <a:p>
              <a:pPr algn="r"/>
              <a:r>
                <a:rPr lang="en-US" altLang="en-US" sz="1600" i="1" dirty="0">
                  <a:latin typeface="Book Antiqua" panose="02040602050305030304" pitchFamily="18" charset="0"/>
                </a:rPr>
                <a:t>(Customers on Hold and in Service)</a:t>
              </a:r>
            </a:p>
          </p:txBody>
        </p:sp>
        <p:sp>
          <p:nvSpPr>
            <p:cNvPr id="41" name="Text Box 24">
              <a:extLst>
                <a:ext uri="{FF2B5EF4-FFF2-40B4-BE49-F238E27FC236}">
                  <a16:creationId xmlns:a16="http://schemas.microsoft.com/office/drawing/2014/main" id="{1A2CE950-3244-08C0-010A-202BA4F034B6}"/>
                </a:ext>
              </a:extLst>
            </p:cNvPr>
            <p:cNvSpPr txBox="1">
              <a:spLocks noChangeArrowheads="1"/>
            </p:cNvSpPr>
            <p:nvPr/>
          </p:nvSpPr>
          <p:spPr bwMode="auto">
            <a:xfrm>
              <a:off x="1563" y="2790"/>
              <a:ext cx="164" cy="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5</a:t>
              </a:r>
            </a:p>
          </p:txBody>
        </p:sp>
        <p:sp>
          <p:nvSpPr>
            <p:cNvPr id="42" name="Text Box 25">
              <a:extLst>
                <a:ext uri="{FF2B5EF4-FFF2-40B4-BE49-F238E27FC236}">
                  <a16:creationId xmlns:a16="http://schemas.microsoft.com/office/drawing/2014/main" id="{292A0C97-82B7-5A7F-2798-D1312B5C8C20}"/>
                </a:ext>
              </a:extLst>
            </p:cNvPr>
            <p:cNvSpPr txBox="1">
              <a:spLocks noChangeArrowheads="1"/>
            </p:cNvSpPr>
            <p:nvPr/>
          </p:nvSpPr>
          <p:spPr bwMode="auto">
            <a:xfrm>
              <a:off x="1563" y="2984"/>
              <a:ext cx="164" cy="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4</a:t>
              </a:r>
            </a:p>
          </p:txBody>
        </p:sp>
        <p:sp>
          <p:nvSpPr>
            <p:cNvPr id="43" name="Text Box 26">
              <a:extLst>
                <a:ext uri="{FF2B5EF4-FFF2-40B4-BE49-F238E27FC236}">
                  <a16:creationId xmlns:a16="http://schemas.microsoft.com/office/drawing/2014/main" id="{3B0CB65E-B123-5EF2-B718-50D458F3F8CF}"/>
                </a:ext>
              </a:extLst>
            </p:cNvPr>
            <p:cNvSpPr txBox="1">
              <a:spLocks noChangeArrowheads="1"/>
            </p:cNvSpPr>
            <p:nvPr/>
          </p:nvSpPr>
          <p:spPr bwMode="auto">
            <a:xfrm>
              <a:off x="1564" y="3212"/>
              <a:ext cx="164"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3</a:t>
              </a:r>
            </a:p>
          </p:txBody>
        </p:sp>
        <p:sp>
          <p:nvSpPr>
            <p:cNvPr id="44" name="Text Box 27">
              <a:extLst>
                <a:ext uri="{FF2B5EF4-FFF2-40B4-BE49-F238E27FC236}">
                  <a16:creationId xmlns:a16="http://schemas.microsoft.com/office/drawing/2014/main" id="{9AE78E1F-BEF1-5E90-CA0C-8E8FB4E2E7B5}"/>
                </a:ext>
              </a:extLst>
            </p:cNvPr>
            <p:cNvSpPr txBox="1">
              <a:spLocks noChangeArrowheads="1"/>
            </p:cNvSpPr>
            <p:nvPr/>
          </p:nvSpPr>
          <p:spPr bwMode="auto">
            <a:xfrm>
              <a:off x="1571" y="3439"/>
              <a:ext cx="164" cy="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a:latin typeface="Book Antiqua" panose="02040602050305030304" pitchFamily="18" charset="0"/>
                </a:rPr>
                <a:t>2</a:t>
              </a:r>
            </a:p>
          </p:txBody>
        </p:sp>
        <p:sp>
          <p:nvSpPr>
            <p:cNvPr id="45" name="Text Box 28">
              <a:extLst>
                <a:ext uri="{FF2B5EF4-FFF2-40B4-BE49-F238E27FC236}">
                  <a16:creationId xmlns:a16="http://schemas.microsoft.com/office/drawing/2014/main" id="{0F3F1E63-0E6F-F8C3-227E-71C9B1D0AC41}"/>
                </a:ext>
              </a:extLst>
            </p:cNvPr>
            <p:cNvSpPr txBox="1">
              <a:spLocks noChangeArrowheads="1"/>
            </p:cNvSpPr>
            <p:nvPr/>
          </p:nvSpPr>
          <p:spPr bwMode="auto">
            <a:xfrm>
              <a:off x="1570" y="3666"/>
              <a:ext cx="164" cy="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a:latin typeface="Book Antiqua" panose="02040602050305030304" pitchFamily="18" charset="0"/>
                </a:rPr>
                <a:t>1</a:t>
              </a:r>
            </a:p>
          </p:txBody>
        </p:sp>
        <p:sp>
          <p:nvSpPr>
            <p:cNvPr id="46" name="Text Box 29">
              <a:extLst>
                <a:ext uri="{FF2B5EF4-FFF2-40B4-BE49-F238E27FC236}">
                  <a16:creationId xmlns:a16="http://schemas.microsoft.com/office/drawing/2014/main" id="{42B8B744-250B-D015-3AAF-ACD8E1AA1DA5}"/>
                </a:ext>
              </a:extLst>
            </p:cNvPr>
            <p:cNvSpPr txBox="1">
              <a:spLocks noChangeArrowheads="1"/>
            </p:cNvSpPr>
            <p:nvPr/>
          </p:nvSpPr>
          <p:spPr bwMode="auto">
            <a:xfrm>
              <a:off x="1570" y="3898"/>
              <a:ext cx="164" cy="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0</a:t>
              </a:r>
            </a:p>
          </p:txBody>
        </p:sp>
        <p:sp>
          <p:nvSpPr>
            <p:cNvPr id="47" name="Rectangle 30">
              <a:extLst>
                <a:ext uri="{FF2B5EF4-FFF2-40B4-BE49-F238E27FC236}">
                  <a16:creationId xmlns:a16="http://schemas.microsoft.com/office/drawing/2014/main" id="{A07853CB-1505-3709-0B5B-4F560C3207AC}"/>
                </a:ext>
              </a:extLst>
            </p:cNvPr>
            <p:cNvSpPr>
              <a:spLocks noChangeArrowheads="1"/>
            </p:cNvSpPr>
            <p:nvPr/>
          </p:nvSpPr>
          <p:spPr bwMode="auto">
            <a:xfrm>
              <a:off x="1728" y="3772"/>
              <a:ext cx="346" cy="270"/>
            </a:xfrm>
            <a:prstGeom prst="rect">
              <a:avLst/>
            </a:prstGeom>
            <a:solidFill>
              <a:schemeClr val="accent1">
                <a:lumMod val="60000"/>
                <a:lumOff val="4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48" name="Rectangle 31">
              <a:extLst>
                <a:ext uri="{FF2B5EF4-FFF2-40B4-BE49-F238E27FC236}">
                  <a16:creationId xmlns:a16="http://schemas.microsoft.com/office/drawing/2014/main" id="{94C6347D-A0C5-ACEA-C689-F577BCEE97A7}"/>
                </a:ext>
              </a:extLst>
            </p:cNvPr>
            <p:cNvSpPr>
              <a:spLocks noChangeArrowheads="1"/>
            </p:cNvSpPr>
            <p:nvPr/>
          </p:nvSpPr>
          <p:spPr bwMode="auto">
            <a:xfrm>
              <a:off x="2841" y="3764"/>
              <a:ext cx="214" cy="278"/>
            </a:xfrm>
            <a:prstGeom prst="rect">
              <a:avLst/>
            </a:prstGeom>
            <a:solidFill>
              <a:srgbClr val="FF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49" name="Rectangle 32">
              <a:extLst>
                <a:ext uri="{FF2B5EF4-FFF2-40B4-BE49-F238E27FC236}">
                  <a16:creationId xmlns:a16="http://schemas.microsoft.com/office/drawing/2014/main" id="{854086CC-DD97-7448-016A-691D6DADAD15}"/>
                </a:ext>
              </a:extLst>
            </p:cNvPr>
            <p:cNvSpPr>
              <a:spLocks noChangeArrowheads="1"/>
            </p:cNvSpPr>
            <p:nvPr/>
          </p:nvSpPr>
          <p:spPr bwMode="auto">
            <a:xfrm>
              <a:off x="2458" y="3252"/>
              <a:ext cx="128" cy="269"/>
            </a:xfrm>
            <a:prstGeom prst="rect">
              <a:avLst/>
            </a:prstGeom>
            <a:solidFill>
              <a:schemeClr val="accent1">
                <a:lumMod val="60000"/>
                <a:lumOff val="4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50" name="Rectangle 33">
              <a:extLst>
                <a:ext uri="{FF2B5EF4-FFF2-40B4-BE49-F238E27FC236}">
                  <a16:creationId xmlns:a16="http://schemas.microsoft.com/office/drawing/2014/main" id="{F1DE0A4F-4897-654A-E6B4-C47C110CBC27}"/>
                </a:ext>
              </a:extLst>
            </p:cNvPr>
            <p:cNvSpPr>
              <a:spLocks noChangeArrowheads="1"/>
            </p:cNvSpPr>
            <p:nvPr/>
          </p:nvSpPr>
          <p:spPr bwMode="auto">
            <a:xfrm>
              <a:off x="2305" y="3508"/>
              <a:ext cx="689" cy="269"/>
            </a:xfrm>
            <a:prstGeom prst="rect">
              <a:avLst/>
            </a:prstGeom>
            <a:solidFill>
              <a:schemeClr val="accent1">
                <a:lumMod val="60000"/>
                <a:lumOff val="4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51" name="Rectangle 34">
              <a:extLst>
                <a:ext uri="{FF2B5EF4-FFF2-40B4-BE49-F238E27FC236}">
                  <a16:creationId xmlns:a16="http://schemas.microsoft.com/office/drawing/2014/main" id="{A01610CD-1175-8E2F-7FF5-7B3466D13000}"/>
                </a:ext>
              </a:extLst>
            </p:cNvPr>
            <p:cNvSpPr>
              <a:spLocks noChangeArrowheads="1"/>
            </p:cNvSpPr>
            <p:nvPr/>
          </p:nvSpPr>
          <p:spPr bwMode="auto">
            <a:xfrm>
              <a:off x="2189" y="3770"/>
              <a:ext cx="2144" cy="276"/>
            </a:xfrm>
            <a:prstGeom prst="rect">
              <a:avLst/>
            </a:prstGeom>
            <a:solidFill>
              <a:schemeClr val="accent1">
                <a:lumMod val="60000"/>
                <a:lumOff val="4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dirty="0"/>
            </a:p>
          </p:txBody>
        </p:sp>
        <p:sp>
          <p:nvSpPr>
            <p:cNvPr id="52" name="Rectangle 35">
              <a:extLst>
                <a:ext uri="{FF2B5EF4-FFF2-40B4-BE49-F238E27FC236}">
                  <a16:creationId xmlns:a16="http://schemas.microsoft.com/office/drawing/2014/main" id="{21AB0702-272F-B19D-60B3-8D9FB5711446}"/>
                </a:ext>
              </a:extLst>
            </p:cNvPr>
            <p:cNvSpPr>
              <a:spLocks noChangeArrowheads="1"/>
            </p:cNvSpPr>
            <p:nvPr/>
          </p:nvSpPr>
          <p:spPr bwMode="auto">
            <a:xfrm>
              <a:off x="2994" y="3508"/>
              <a:ext cx="1194" cy="269"/>
            </a:xfrm>
            <a:prstGeom prst="rect">
              <a:avLst/>
            </a:prstGeom>
            <a:solidFill>
              <a:schemeClr val="accent1">
                <a:lumMod val="60000"/>
                <a:lumOff val="4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53" name="Rectangle 36">
              <a:extLst>
                <a:ext uri="{FF2B5EF4-FFF2-40B4-BE49-F238E27FC236}">
                  <a16:creationId xmlns:a16="http://schemas.microsoft.com/office/drawing/2014/main" id="{1EC7DCD3-FD05-9E1D-7EC3-B961FB82C300}"/>
                </a:ext>
              </a:extLst>
            </p:cNvPr>
            <p:cNvSpPr>
              <a:spLocks noChangeArrowheads="1"/>
            </p:cNvSpPr>
            <p:nvPr/>
          </p:nvSpPr>
          <p:spPr bwMode="auto">
            <a:xfrm>
              <a:off x="2841" y="3252"/>
              <a:ext cx="958" cy="269"/>
            </a:xfrm>
            <a:prstGeom prst="rect">
              <a:avLst/>
            </a:prstGeom>
            <a:solidFill>
              <a:schemeClr val="accent1">
                <a:lumMod val="60000"/>
                <a:lumOff val="4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54" name="Rectangle 37">
              <a:extLst>
                <a:ext uri="{FF2B5EF4-FFF2-40B4-BE49-F238E27FC236}">
                  <a16:creationId xmlns:a16="http://schemas.microsoft.com/office/drawing/2014/main" id="{5C3A0BF2-390E-B894-2571-A41026165117}"/>
                </a:ext>
              </a:extLst>
            </p:cNvPr>
            <p:cNvSpPr>
              <a:spLocks noChangeArrowheads="1"/>
            </p:cNvSpPr>
            <p:nvPr/>
          </p:nvSpPr>
          <p:spPr bwMode="auto">
            <a:xfrm>
              <a:off x="3263" y="2996"/>
              <a:ext cx="38" cy="299"/>
            </a:xfrm>
            <a:prstGeom prst="rect">
              <a:avLst/>
            </a:prstGeom>
            <a:solidFill>
              <a:schemeClr val="accent1">
                <a:lumMod val="60000"/>
                <a:lumOff val="4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55" name="Rectangle 38">
              <a:extLst>
                <a:ext uri="{FF2B5EF4-FFF2-40B4-BE49-F238E27FC236}">
                  <a16:creationId xmlns:a16="http://schemas.microsoft.com/office/drawing/2014/main" id="{E3A40F2C-69CB-4290-BC6B-F0D3FC4C268B}"/>
                </a:ext>
              </a:extLst>
            </p:cNvPr>
            <p:cNvSpPr>
              <a:spLocks noChangeArrowheads="1"/>
            </p:cNvSpPr>
            <p:nvPr/>
          </p:nvSpPr>
          <p:spPr bwMode="auto">
            <a:xfrm>
              <a:off x="3952" y="3252"/>
              <a:ext cx="77" cy="289"/>
            </a:xfrm>
            <a:prstGeom prst="rect">
              <a:avLst/>
            </a:prstGeom>
            <a:solidFill>
              <a:schemeClr val="accent1">
                <a:lumMod val="60000"/>
                <a:lumOff val="4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56" name="Line 39">
              <a:extLst>
                <a:ext uri="{FF2B5EF4-FFF2-40B4-BE49-F238E27FC236}">
                  <a16:creationId xmlns:a16="http://schemas.microsoft.com/office/drawing/2014/main" id="{6B97FF51-F251-4FC5-4FF8-6F5208944740}"/>
                </a:ext>
              </a:extLst>
            </p:cNvPr>
            <p:cNvSpPr>
              <a:spLocks noChangeShapeType="1"/>
            </p:cNvSpPr>
            <p:nvPr/>
          </p:nvSpPr>
          <p:spPr bwMode="auto">
            <a:xfrm>
              <a:off x="4791" y="914"/>
              <a:ext cx="0" cy="1934"/>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40">
              <a:extLst>
                <a:ext uri="{FF2B5EF4-FFF2-40B4-BE49-F238E27FC236}">
                  <a16:creationId xmlns:a16="http://schemas.microsoft.com/office/drawing/2014/main" id="{396E1CFC-CC24-1B8F-F4AB-AAA0AB6C0195}"/>
                </a:ext>
              </a:extLst>
            </p:cNvPr>
            <p:cNvSpPr>
              <a:spLocks noChangeShapeType="1"/>
            </p:cNvSpPr>
            <p:nvPr/>
          </p:nvSpPr>
          <p:spPr bwMode="auto">
            <a:xfrm>
              <a:off x="5102" y="905"/>
              <a:ext cx="0" cy="1935"/>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8" name="Rectangle 41">
              <a:extLst>
                <a:ext uri="{FF2B5EF4-FFF2-40B4-BE49-F238E27FC236}">
                  <a16:creationId xmlns:a16="http://schemas.microsoft.com/office/drawing/2014/main" id="{8C4EDA90-93B8-1DC1-510E-882CAC6C096E}"/>
                </a:ext>
              </a:extLst>
            </p:cNvPr>
            <p:cNvSpPr>
              <a:spLocks noChangeArrowheads="1"/>
            </p:cNvSpPr>
            <p:nvPr/>
          </p:nvSpPr>
          <p:spPr bwMode="auto">
            <a:xfrm>
              <a:off x="2189" y="1119"/>
              <a:ext cx="383" cy="127"/>
            </a:xfrm>
            <a:prstGeom prst="rect">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59" name="Rectangle 42">
              <a:extLst>
                <a:ext uri="{FF2B5EF4-FFF2-40B4-BE49-F238E27FC236}">
                  <a16:creationId xmlns:a16="http://schemas.microsoft.com/office/drawing/2014/main" id="{74A3D5E4-2C12-8130-8781-53C2FD7692CF}"/>
                </a:ext>
              </a:extLst>
            </p:cNvPr>
            <p:cNvSpPr>
              <a:spLocks noChangeArrowheads="1"/>
            </p:cNvSpPr>
            <p:nvPr/>
          </p:nvSpPr>
          <p:spPr bwMode="auto">
            <a:xfrm>
              <a:off x="2305" y="1289"/>
              <a:ext cx="650" cy="128"/>
            </a:xfrm>
            <a:prstGeom prst="rect">
              <a:avLst/>
            </a:prstGeom>
            <a:solidFill>
              <a:schemeClr val="bg2">
                <a:lumMod val="50000"/>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60" name="Rectangle 43">
              <a:extLst>
                <a:ext uri="{FF2B5EF4-FFF2-40B4-BE49-F238E27FC236}">
                  <a16:creationId xmlns:a16="http://schemas.microsoft.com/office/drawing/2014/main" id="{7E0723F0-295F-9691-E9C0-9D89BEBC7646}"/>
                </a:ext>
              </a:extLst>
            </p:cNvPr>
            <p:cNvSpPr>
              <a:spLocks noChangeArrowheads="1"/>
            </p:cNvSpPr>
            <p:nvPr/>
          </p:nvSpPr>
          <p:spPr bwMode="auto">
            <a:xfrm>
              <a:off x="2496" y="1460"/>
              <a:ext cx="843" cy="127"/>
            </a:xfrm>
            <a:prstGeom prst="rect">
              <a:avLst/>
            </a:prstGeom>
            <a:solidFill>
              <a:schemeClr val="bg2">
                <a:lumMod val="50000"/>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61" name="Rectangle 44">
              <a:extLst>
                <a:ext uri="{FF2B5EF4-FFF2-40B4-BE49-F238E27FC236}">
                  <a16:creationId xmlns:a16="http://schemas.microsoft.com/office/drawing/2014/main" id="{916A424D-0A57-CFD7-FE83-E50FBEC1109E}"/>
                </a:ext>
              </a:extLst>
            </p:cNvPr>
            <p:cNvSpPr>
              <a:spLocks noChangeArrowheads="1"/>
            </p:cNvSpPr>
            <p:nvPr/>
          </p:nvSpPr>
          <p:spPr bwMode="auto">
            <a:xfrm>
              <a:off x="2841" y="1630"/>
              <a:ext cx="805" cy="129"/>
            </a:xfrm>
            <a:prstGeom prst="rect">
              <a:avLst/>
            </a:prstGeom>
            <a:solidFill>
              <a:schemeClr val="bg2">
                <a:lumMod val="50000"/>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62" name="Rectangle 45">
              <a:extLst>
                <a:ext uri="{FF2B5EF4-FFF2-40B4-BE49-F238E27FC236}">
                  <a16:creationId xmlns:a16="http://schemas.microsoft.com/office/drawing/2014/main" id="{C0B734FB-FFC7-105E-346D-3B8360E151AC}"/>
                </a:ext>
              </a:extLst>
            </p:cNvPr>
            <p:cNvSpPr>
              <a:spLocks noChangeArrowheads="1"/>
            </p:cNvSpPr>
            <p:nvPr/>
          </p:nvSpPr>
          <p:spPr bwMode="auto">
            <a:xfrm>
              <a:off x="3033" y="1801"/>
              <a:ext cx="766" cy="129"/>
            </a:xfrm>
            <a:prstGeom prst="rect">
              <a:avLst/>
            </a:prstGeom>
            <a:solidFill>
              <a:schemeClr val="bg2">
                <a:lumMod val="50000"/>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63" name="Rectangle 46">
              <a:extLst>
                <a:ext uri="{FF2B5EF4-FFF2-40B4-BE49-F238E27FC236}">
                  <a16:creationId xmlns:a16="http://schemas.microsoft.com/office/drawing/2014/main" id="{A64E8694-F801-0220-26D7-A971F5AF014A}"/>
                </a:ext>
              </a:extLst>
            </p:cNvPr>
            <p:cNvSpPr>
              <a:spLocks noChangeArrowheads="1"/>
            </p:cNvSpPr>
            <p:nvPr/>
          </p:nvSpPr>
          <p:spPr bwMode="auto">
            <a:xfrm>
              <a:off x="3273" y="1972"/>
              <a:ext cx="728" cy="128"/>
            </a:xfrm>
            <a:prstGeom prst="rect">
              <a:avLst/>
            </a:prstGeom>
            <a:solidFill>
              <a:schemeClr val="bg2">
                <a:lumMod val="50000"/>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64" name="Rectangle 47">
              <a:extLst>
                <a:ext uri="{FF2B5EF4-FFF2-40B4-BE49-F238E27FC236}">
                  <a16:creationId xmlns:a16="http://schemas.microsoft.com/office/drawing/2014/main" id="{D9B6E4BD-8581-E5DA-1DCB-39B161788C55}"/>
                </a:ext>
              </a:extLst>
            </p:cNvPr>
            <p:cNvSpPr>
              <a:spLocks noChangeArrowheads="1"/>
            </p:cNvSpPr>
            <p:nvPr/>
          </p:nvSpPr>
          <p:spPr bwMode="auto">
            <a:xfrm>
              <a:off x="3569" y="2142"/>
              <a:ext cx="652" cy="129"/>
            </a:xfrm>
            <a:prstGeom prst="rect">
              <a:avLst/>
            </a:prstGeom>
            <a:solidFill>
              <a:schemeClr val="bg2">
                <a:lumMod val="50000"/>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65" name="Rectangle 48">
              <a:extLst>
                <a:ext uri="{FF2B5EF4-FFF2-40B4-BE49-F238E27FC236}">
                  <a16:creationId xmlns:a16="http://schemas.microsoft.com/office/drawing/2014/main" id="{5C6CB9F3-71AC-D7B8-9C78-33ADC3F5C894}"/>
                </a:ext>
              </a:extLst>
            </p:cNvPr>
            <p:cNvSpPr>
              <a:spLocks noChangeArrowheads="1"/>
            </p:cNvSpPr>
            <p:nvPr/>
          </p:nvSpPr>
          <p:spPr bwMode="auto">
            <a:xfrm>
              <a:off x="3952" y="2313"/>
              <a:ext cx="416" cy="128"/>
            </a:xfrm>
            <a:prstGeom prst="rect">
              <a:avLst/>
            </a:prstGeom>
            <a:solidFill>
              <a:schemeClr val="bg2">
                <a:lumMod val="50000"/>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66" name="Rectangle 49">
              <a:extLst>
                <a:ext uri="{FF2B5EF4-FFF2-40B4-BE49-F238E27FC236}">
                  <a16:creationId xmlns:a16="http://schemas.microsoft.com/office/drawing/2014/main" id="{DF7EB787-FD24-A864-33CB-DF942C833AD1}"/>
                </a:ext>
              </a:extLst>
            </p:cNvPr>
            <p:cNvSpPr>
              <a:spLocks noChangeArrowheads="1"/>
            </p:cNvSpPr>
            <p:nvPr/>
          </p:nvSpPr>
          <p:spPr bwMode="auto">
            <a:xfrm>
              <a:off x="4512" y="2448"/>
              <a:ext cx="115" cy="128"/>
            </a:xfrm>
            <a:prstGeom prst="rect">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67" name="Rectangle 50">
              <a:extLst>
                <a:ext uri="{FF2B5EF4-FFF2-40B4-BE49-F238E27FC236}">
                  <a16:creationId xmlns:a16="http://schemas.microsoft.com/office/drawing/2014/main" id="{5F45B3A8-A4A7-2A54-71A6-4ED86C764DE7}"/>
                </a:ext>
              </a:extLst>
            </p:cNvPr>
            <p:cNvSpPr>
              <a:spLocks noChangeArrowheads="1"/>
            </p:cNvSpPr>
            <p:nvPr/>
          </p:nvSpPr>
          <p:spPr bwMode="auto">
            <a:xfrm>
              <a:off x="4848" y="2544"/>
              <a:ext cx="155" cy="128"/>
            </a:xfrm>
            <a:prstGeom prst="rect">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68" name="Rectangle 51">
              <a:extLst>
                <a:ext uri="{FF2B5EF4-FFF2-40B4-BE49-F238E27FC236}">
                  <a16:creationId xmlns:a16="http://schemas.microsoft.com/office/drawing/2014/main" id="{1055AD41-ED08-EC4A-46BE-B93FD5EB9984}"/>
                </a:ext>
              </a:extLst>
            </p:cNvPr>
            <p:cNvSpPr>
              <a:spLocks noChangeArrowheads="1"/>
            </p:cNvSpPr>
            <p:nvPr/>
          </p:nvSpPr>
          <p:spPr bwMode="auto">
            <a:xfrm>
              <a:off x="5102" y="2640"/>
              <a:ext cx="192" cy="128"/>
            </a:xfrm>
            <a:prstGeom prst="rect">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69" name="Line 52">
              <a:extLst>
                <a:ext uri="{FF2B5EF4-FFF2-40B4-BE49-F238E27FC236}">
                  <a16:creationId xmlns:a16="http://schemas.microsoft.com/office/drawing/2014/main" id="{A75A4771-3953-4273-0311-A4E2F8D56534}"/>
                </a:ext>
              </a:extLst>
            </p:cNvPr>
            <p:cNvSpPr>
              <a:spLocks noChangeShapeType="1"/>
            </p:cNvSpPr>
            <p:nvPr/>
          </p:nvSpPr>
          <p:spPr bwMode="auto">
            <a:xfrm>
              <a:off x="4796" y="2782"/>
              <a:ext cx="0" cy="126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53">
              <a:extLst>
                <a:ext uri="{FF2B5EF4-FFF2-40B4-BE49-F238E27FC236}">
                  <a16:creationId xmlns:a16="http://schemas.microsoft.com/office/drawing/2014/main" id="{7A1B1CB6-8A9E-3574-6334-70AEF515C474}"/>
                </a:ext>
              </a:extLst>
            </p:cNvPr>
            <p:cNvSpPr>
              <a:spLocks noChangeShapeType="1"/>
            </p:cNvSpPr>
            <p:nvPr/>
          </p:nvSpPr>
          <p:spPr bwMode="auto">
            <a:xfrm>
              <a:off x="5102" y="2782"/>
              <a:ext cx="0" cy="126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Rectangle 54">
              <a:extLst>
                <a:ext uri="{FF2B5EF4-FFF2-40B4-BE49-F238E27FC236}">
                  <a16:creationId xmlns:a16="http://schemas.microsoft.com/office/drawing/2014/main" id="{38AB1FDF-5435-0FE7-E6BC-0E2525863F2D}"/>
                </a:ext>
              </a:extLst>
            </p:cNvPr>
            <p:cNvSpPr>
              <a:spLocks noChangeArrowheads="1"/>
            </p:cNvSpPr>
            <p:nvPr/>
          </p:nvSpPr>
          <p:spPr bwMode="auto">
            <a:xfrm>
              <a:off x="3569" y="2996"/>
              <a:ext cx="77" cy="256"/>
            </a:xfrm>
            <a:prstGeom prst="rect">
              <a:avLst/>
            </a:prstGeom>
            <a:solidFill>
              <a:schemeClr val="accent1">
                <a:lumMod val="60000"/>
                <a:lumOff val="4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72" name="Rectangle 55">
              <a:extLst>
                <a:ext uri="{FF2B5EF4-FFF2-40B4-BE49-F238E27FC236}">
                  <a16:creationId xmlns:a16="http://schemas.microsoft.com/office/drawing/2014/main" id="{FDD82781-8B2B-525E-8A38-AAE2CD97F270}"/>
                </a:ext>
              </a:extLst>
            </p:cNvPr>
            <p:cNvSpPr>
              <a:spLocks noChangeArrowheads="1"/>
            </p:cNvSpPr>
            <p:nvPr/>
          </p:nvSpPr>
          <p:spPr bwMode="auto">
            <a:xfrm>
              <a:off x="4489" y="3771"/>
              <a:ext cx="115" cy="269"/>
            </a:xfrm>
            <a:prstGeom prst="rect">
              <a:avLst/>
            </a:prstGeom>
            <a:solidFill>
              <a:schemeClr val="accent1">
                <a:lumMod val="60000"/>
                <a:lumOff val="4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73" name="Rectangle 56">
              <a:extLst>
                <a:ext uri="{FF2B5EF4-FFF2-40B4-BE49-F238E27FC236}">
                  <a16:creationId xmlns:a16="http://schemas.microsoft.com/office/drawing/2014/main" id="{4D0A6084-EA7E-A91C-E9AE-A3DF145C74B6}"/>
                </a:ext>
              </a:extLst>
            </p:cNvPr>
            <p:cNvSpPr>
              <a:spLocks noChangeArrowheads="1"/>
            </p:cNvSpPr>
            <p:nvPr/>
          </p:nvSpPr>
          <p:spPr bwMode="auto">
            <a:xfrm>
              <a:off x="4833" y="3771"/>
              <a:ext cx="192" cy="269"/>
            </a:xfrm>
            <a:prstGeom prst="rect">
              <a:avLst/>
            </a:prstGeom>
            <a:solidFill>
              <a:schemeClr val="accent1">
                <a:lumMod val="60000"/>
                <a:lumOff val="4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74" name="Rectangle 57">
              <a:extLst>
                <a:ext uri="{FF2B5EF4-FFF2-40B4-BE49-F238E27FC236}">
                  <a16:creationId xmlns:a16="http://schemas.microsoft.com/office/drawing/2014/main" id="{6B7C01FF-8761-5579-9861-83D707FDF263}"/>
                </a:ext>
              </a:extLst>
            </p:cNvPr>
            <p:cNvSpPr>
              <a:spLocks noChangeArrowheads="1"/>
            </p:cNvSpPr>
            <p:nvPr/>
          </p:nvSpPr>
          <p:spPr bwMode="auto">
            <a:xfrm>
              <a:off x="5102" y="3771"/>
              <a:ext cx="230" cy="269"/>
            </a:xfrm>
            <a:prstGeom prst="rect">
              <a:avLst/>
            </a:prstGeom>
            <a:solidFill>
              <a:schemeClr val="accent1">
                <a:lumMod val="60000"/>
                <a:lumOff val="4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dirty="0"/>
            </a:p>
          </p:txBody>
        </p:sp>
        <p:sp>
          <p:nvSpPr>
            <p:cNvPr id="75" name="Text Box 58">
              <a:extLst>
                <a:ext uri="{FF2B5EF4-FFF2-40B4-BE49-F238E27FC236}">
                  <a16:creationId xmlns:a16="http://schemas.microsoft.com/office/drawing/2014/main" id="{97724BBF-4966-C5B8-9E6B-D3F413CE583A}"/>
                </a:ext>
              </a:extLst>
            </p:cNvPr>
            <p:cNvSpPr txBox="1">
              <a:spLocks noChangeArrowheads="1"/>
            </p:cNvSpPr>
            <p:nvPr/>
          </p:nvSpPr>
          <p:spPr bwMode="auto">
            <a:xfrm>
              <a:off x="1728" y="4059"/>
              <a:ext cx="284" cy="186"/>
            </a:xfrm>
            <a:prstGeom prst="rect">
              <a:avLst/>
            </a:prstGeom>
            <a:solidFill>
              <a:schemeClr val="accent4"/>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7:00</a:t>
              </a:r>
            </a:p>
          </p:txBody>
        </p:sp>
        <p:sp>
          <p:nvSpPr>
            <p:cNvPr id="76" name="Text Box 59">
              <a:extLst>
                <a:ext uri="{FF2B5EF4-FFF2-40B4-BE49-F238E27FC236}">
                  <a16:creationId xmlns:a16="http://schemas.microsoft.com/office/drawing/2014/main" id="{E37E04BB-0E6D-8286-B059-946AF9FE45DD}"/>
                </a:ext>
              </a:extLst>
            </p:cNvPr>
            <p:cNvSpPr txBox="1">
              <a:spLocks noChangeArrowheads="1"/>
            </p:cNvSpPr>
            <p:nvPr/>
          </p:nvSpPr>
          <p:spPr bwMode="auto">
            <a:xfrm>
              <a:off x="2232" y="4059"/>
              <a:ext cx="284" cy="187"/>
            </a:xfrm>
            <a:prstGeom prst="rect">
              <a:avLst/>
            </a:prstGeom>
            <a:solidFill>
              <a:schemeClr val="accent4"/>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a:latin typeface="Book Antiqua" panose="02040602050305030304" pitchFamily="18" charset="0"/>
                </a:rPr>
                <a:t>7:10</a:t>
              </a:r>
            </a:p>
          </p:txBody>
        </p:sp>
        <p:sp>
          <p:nvSpPr>
            <p:cNvPr id="77" name="Text Box 60">
              <a:extLst>
                <a:ext uri="{FF2B5EF4-FFF2-40B4-BE49-F238E27FC236}">
                  <a16:creationId xmlns:a16="http://schemas.microsoft.com/office/drawing/2014/main" id="{5917C738-056C-254E-57F1-983050714D24}"/>
                </a:ext>
              </a:extLst>
            </p:cNvPr>
            <p:cNvSpPr txBox="1">
              <a:spLocks noChangeArrowheads="1"/>
            </p:cNvSpPr>
            <p:nvPr/>
          </p:nvSpPr>
          <p:spPr bwMode="auto">
            <a:xfrm>
              <a:off x="2845" y="4059"/>
              <a:ext cx="284" cy="187"/>
            </a:xfrm>
            <a:prstGeom prst="rect">
              <a:avLst/>
            </a:prstGeom>
            <a:solidFill>
              <a:schemeClr val="accent4"/>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a:latin typeface="Book Antiqua" panose="02040602050305030304" pitchFamily="18" charset="0"/>
                </a:rPr>
                <a:t>7:20</a:t>
              </a:r>
            </a:p>
          </p:txBody>
        </p:sp>
        <p:sp>
          <p:nvSpPr>
            <p:cNvPr id="78" name="Text Box 61">
              <a:extLst>
                <a:ext uri="{FF2B5EF4-FFF2-40B4-BE49-F238E27FC236}">
                  <a16:creationId xmlns:a16="http://schemas.microsoft.com/office/drawing/2014/main" id="{D2EB211F-7AFB-7D64-9216-4937889382E2}"/>
                </a:ext>
              </a:extLst>
            </p:cNvPr>
            <p:cNvSpPr txBox="1">
              <a:spLocks noChangeArrowheads="1"/>
            </p:cNvSpPr>
            <p:nvPr/>
          </p:nvSpPr>
          <p:spPr bwMode="auto">
            <a:xfrm>
              <a:off x="3459" y="4059"/>
              <a:ext cx="284" cy="187"/>
            </a:xfrm>
            <a:prstGeom prst="rect">
              <a:avLst/>
            </a:prstGeom>
            <a:solidFill>
              <a:schemeClr val="accent4"/>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a:latin typeface="Book Antiqua" panose="02040602050305030304" pitchFamily="18" charset="0"/>
                </a:rPr>
                <a:t>7:30</a:t>
              </a:r>
            </a:p>
          </p:txBody>
        </p:sp>
        <p:sp>
          <p:nvSpPr>
            <p:cNvPr id="79" name="Text Box 62">
              <a:extLst>
                <a:ext uri="{FF2B5EF4-FFF2-40B4-BE49-F238E27FC236}">
                  <a16:creationId xmlns:a16="http://schemas.microsoft.com/office/drawing/2014/main" id="{86B88DAB-94CB-E234-33B6-ABEE866C7067}"/>
                </a:ext>
              </a:extLst>
            </p:cNvPr>
            <p:cNvSpPr txBox="1">
              <a:spLocks noChangeArrowheads="1"/>
            </p:cNvSpPr>
            <p:nvPr/>
          </p:nvSpPr>
          <p:spPr bwMode="auto">
            <a:xfrm>
              <a:off x="4071" y="4059"/>
              <a:ext cx="284" cy="187"/>
            </a:xfrm>
            <a:prstGeom prst="rect">
              <a:avLst/>
            </a:prstGeom>
            <a:solidFill>
              <a:schemeClr val="accent4"/>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7:40</a:t>
              </a:r>
            </a:p>
          </p:txBody>
        </p:sp>
        <p:sp>
          <p:nvSpPr>
            <p:cNvPr id="80" name="Text Box 63">
              <a:extLst>
                <a:ext uri="{FF2B5EF4-FFF2-40B4-BE49-F238E27FC236}">
                  <a16:creationId xmlns:a16="http://schemas.microsoft.com/office/drawing/2014/main" id="{05E851FB-E5A3-9A12-60CE-B78E9700C260}"/>
                </a:ext>
              </a:extLst>
            </p:cNvPr>
            <p:cNvSpPr txBox="1">
              <a:spLocks noChangeArrowheads="1"/>
            </p:cNvSpPr>
            <p:nvPr/>
          </p:nvSpPr>
          <p:spPr bwMode="auto">
            <a:xfrm>
              <a:off x="4679" y="4059"/>
              <a:ext cx="284" cy="187"/>
            </a:xfrm>
            <a:prstGeom prst="rect">
              <a:avLst/>
            </a:prstGeom>
            <a:solidFill>
              <a:schemeClr val="accent4"/>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a:latin typeface="Book Antiqua" panose="02040602050305030304" pitchFamily="18" charset="0"/>
                </a:rPr>
                <a:t>7:50</a:t>
              </a:r>
            </a:p>
          </p:txBody>
        </p:sp>
        <p:sp>
          <p:nvSpPr>
            <p:cNvPr id="81" name="Text Box 64">
              <a:extLst>
                <a:ext uri="{FF2B5EF4-FFF2-40B4-BE49-F238E27FC236}">
                  <a16:creationId xmlns:a16="http://schemas.microsoft.com/office/drawing/2014/main" id="{2711F5E6-9B2C-B671-4547-3A61DF05513E}"/>
                </a:ext>
              </a:extLst>
            </p:cNvPr>
            <p:cNvSpPr txBox="1">
              <a:spLocks noChangeArrowheads="1"/>
            </p:cNvSpPr>
            <p:nvPr/>
          </p:nvSpPr>
          <p:spPr bwMode="auto">
            <a:xfrm>
              <a:off x="5221" y="4059"/>
              <a:ext cx="284" cy="187"/>
            </a:xfrm>
            <a:prstGeom prst="rect">
              <a:avLst/>
            </a:prstGeom>
            <a:solidFill>
              <a:schemeClr val="accent4"/>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8:00</a:t>
              </a:r>
            </a:p>
          </p:txBody>
        </p:sp>
        <p:sp>
          <p:nvSpPr>
            <p:cNvPr id="82" name="Rectangle 65">
              <a:extLst>
                <a:ext uri="{FF2B5EF4-FFF2-40B4-BE49-F238E27FC236}">
                  <a16:creationId xmlns:a16="http://schemas.microsoft.com/office/drawing/2014/main" id="{FB1CA492-C91E-D401-C7C6-9C841E2B896C}"/>
                </a:ext>
              </a:extLst>
            </p:cNvPr>
            <p:cNvSpPr>
              <a:spLocks noChangeArrowheads="1"/>
            </p:cNvSpPr>
            <p:nvPr/>
          </p:nvSpPr>
          <p:spPr bwMode="auto">
            <a:xfrm>
              <a:off x="2574" y="1285"/>
              <a:ext cx="392" cy="132"/>
            </a:xfrm>
            <a:prstGeom prst="rect">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83" name="Rectangle 66">
              <a:extLst>
                <a:ext uri="{FF2B5EF4-FFF2-40B4-BE49-F238E27FC236}">
                  <a16:creationId xmlns:a16="http://schemas.microsoft.com/office/drawing/2014/main" id="{CB452DD9-5716-0448-B99E-E7A6F9E400E8}"/>
                </a:ext>
              </a:extLst>
            </p:cNvPr>
            <p:cNvSpPr>
              <a:spLocks noChangeArrowheads="1"/>
            </p:cNvSpPr>
            <p:nvPr/>
          </p:nvSpPr>
          <p:spPr bwMode="auto">
            <a:xfrm>
              <a:off x="2971" y="1458"/>
              <a:ext cx="372" cy="129"/>
            </a:xfrm>
            <a:prstGeom prst="rect">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dirty="0"/>
            </a:p>
          </p:txBody>
        </p:sp>
        <p:sp>
          <p:nvSpPr>
            <p:cNvPr id="84" name="Rectangle 67">
              <a:extLst>
                <a:ext uri="{FF2B5EF4-FFF2-40B4-BE49-F238E27FC236}">
                  <a16:creationId xmlns:a16="http://schemas.microsoft.com/office/drawing/2014/main" id="{FFA192D9-AF9F-7D51-A0BC-5BB35FD11BE4}"/>
                </a:ext>
              </a:extLst>
            </p:cNvPr>
            <p:cNvSpPr>
              <a:spLocks noChangeArrowheads="1"/>
            </p:cNvSpPr>
            <p:nvPr/>
          </p:nvSpPr>
          <p:spPr bwMode="auto">
            <a:xfrm>
              <a:off x="3341" y="1632"/>
              <a:ext cx="306" cy="127"/>
            </a:xfrm>
            <a:prstGeom prst="rect">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85" name="Rectangle 68">
              <a:extLst>
                <a:ext uri="{FF2B5EF4-FFF2-40B4-BE49-F238E27FC236}">
                  <a16:creationId xmlns:a16="http://schemas.microsoft.com/office/drawing/2014/main" id="{59100DE4-4322-9CEE-2B6D-2D0B3D8DF03F}"/>
                </a:ext>
              </a:extLst>
            </p:cNvPr>
            <p:cNvSpPr>
              <a:spLocks noChangeArrowheads="1"/>
            </p:cNvSpPr>
            <p:nvPr/>
          </p:nvSpPr>
          <p:spPr bwMode="auto">
            <a:xfrm>
              <a:off x="3642" y="1802"/>
              <a:ext cx="157" cy="128"/>
            </a:xfrm>
            <a:prstGeom prst="rect">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86" name="Rectangle 69">
              <a:extLst>
                <a:ext uri="{FF2B5EF4-FFF2-40B4-BE49-F238E27FC236}">
                  <a16:creationId xmlns:a16="http://schemas.microsoft.com/office/drawing/2014/main" id="{F967BC7D-5A93-060E-D1FD-23071A78C6DA}"/>
                </a:ext>
              </a:extLst>
            </p:cNvPr>
            <p:cNvSpPr>
              <a:spLocks noChangeArrowheads="1"/>
            </p:cNvSpPr>
            <p:nvPr/>
          </p:nvSpPr>
          <p:spPr bwMode="auto">
            <a:xfrm>
              <a:off x="3807" y="1973"/>
              <a:ext cx="220" cy="127"/>
            </a:xfrm>
            <a:prstGeom prst="rect">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87" name="Rectangle 70">
              <a:extLst>
                <a:ext uri="{FF2B5EF4-FFF2-40B4-BE49-F238E27FC236}">
                  <a16:creationId xmlns:a16="http://schemas.microsoft.com/office/drawing/2014/main" id="{6D133436-ABC3-4CED-729B-335D8E49AD75}"/>
                </a:ext>
              </a:extLst>
            </p:cNvPr>
            <p:cNvSpPr>
              <a:spLocks noChangeArrowheads="1"/>
            </p:cNvSpPr>
            <p:nvPr/>
          </p:nvSpPr>
          <p:spPr bwMode="auto">
            <a:xfrm>
              <a:off x="4022" y="2136"/>
              <a:ext cx="199" cy="138"/>
            </a:xfrm>
            <a:prstGeom prst="rect">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88" name="Rectangle 71">
              <a:extLst>
                <a:ext uri="{FF2B5EF4-FFF2-40B4-BE49-F238E27FC236}">
                  <a16:creationId xmlns:a16="http://schemas.microsoft.com/office/drawing/2014/main" id="{12E1FA41-AA59-0341-8F55-41D2987E9994}"/>
                </a:ext>
              </a:extLst>
            </p:cNvPr>
            <p:cNvSpPr>
              <a:spLocks noChangeArrowheads="1"/>
            </p:cNvSpPr>
            <p:nvPr/>
          </p:nvSpPr>
          <p:spPr bwMode="auto">
            <a:xfrm>
              <a:off x="4217" y="2314"/>
              <a:ext cx="151" cy="127"/>
            </a:xfrm>
            <a:prstGeom prst="rect">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en-US" altLang="en-US" sz="1800"/>
            </a:p>
          </p:txBody>
        </p:sp>
        <p:sp>
          <p:nvSpPr>
            <p:cNvPr id="89" name="Text Box 72">
              <a:extLst>
                <a:ext uri="{FF2B5EF4-FFF2-40B4-BE49-F238E27FC236}">
                  <a16:creationId xmlns:a16="http://schemas.microsoft.com/office/drawing/2014/main" id="{9424ECF3-26DD-B55D-2FA9-5F1BF1C9DF84}"/>
                </a:ext>
              </a:extLst>
            </p:cNvPr>
            <p:cNvSpPr txBox="1">
              <a:spLocks noChangeArrowheads="1"/>
            </p:cNvSpPr>
            <p:nvPr/>
          </p:nvSpPr>
          <p:spPr bwMode="auto">
            <a:xfrm>
              <a:off x="2629" y="2088"/>
              <a:ext cx="313" cy="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i="1" dirty="0">
                  <a:latin typeface="Book Antiqua" panose="02040602050305030304" pitchFamily="18" charset="0"/>
                </a:rPr>
                <a:t>Wait</a:t>
              </a:r>
            </a:p>
            <a:p>
              <a:pPr algn="l"/>
              <a:r>
                <a:rPr lang="en-US" altLang="en-US" sz="1200" i="1" dirty="0">
                  <a:latin typeface="Book Antiqua" panose="02040602050305030304" pitchFamily="18" charset="0"/>
                </a:rPr>
                <a:t>time</a:t>
              </a:r>
            </a:p>
          </p:txBody>
        </p:sp>
        <p:sp>
          <p:nvSpPr>
            <p:cNvPr id="90" name="Line 73">
              <a:extLst>
                <a:ext uri="{FF2B5EF4-FFF2-40B4-BE49-F238E27FC236}">
                  <a16:creationId xmlns:a16="http://schemas.microsoft.com/office/drawing/2014/main" id="{404319CB-48D0-F4A8-A046-14E5BF53A7F5}"/>
                </a:ext>
              </a:extLst>
            </p:cNvPr>
            <p:cNvSpPr>
              <a:spLocks noChangeShapeType="1"/>
            </p:cNvSpPr>
            <p:nvPr/>
          </p:nvSpPr>
          <p:spPr bwMode="auto">
            <a:xfrm flipV="1">
              <a:off x="2754" y="1565"/>
              <a:ext cx="0" cy="534"/>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1" name="Text Box 74">
              <a:extLst>
                <a:ext uri="{FF2B5EF4-FFF2-40B4-BE49-F238E27FC236}">
                  <a16:creationId xmlns:a16="http://schemas.microsoft.com/office/drawing/2014/main" id="{CE6815B6-8E79-F001-F9DB-4145823C5F7E}"/>
                </a:ext>
              </a:extLst>
            </p:cNvPr>
            <p:cNvSpPr txBox="1">
              <a:spLocks noChangeArrowheads="1"/>
            </p:cNvSpPr>
            <p:nvPr/>
          </p:nvSpPr>
          <p:spPr bwMode="auto">
            <a:xfrm>
              <a:off x="3843" y="1198"/>
              <a:ext cx="397" cy="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i="1" dirty="0">
                  <a:latin typeface="Book Antiqua" panose="02040602050305030304" pitchFamily="18" charset="0"/>
                </a:rPr>
                <a:t>Service</a:t>
              </a:r>
            </a:p>
            <a:p>
              <a:pPr algn="l"/>
              <a:r>
                <a:rPr lang="en-US" altLang="en-US" sz="1200" i="1" dirty="0">
                  <a:latin typeface="Book Antiqua" panose="02040602050305030304" pitchFamily="18" charset="0"/>
                </a:rPr>
                <a:t>time</a:t>
              </a:r>
            </a:p>
          </p:txBody>
        </p:sp>
        <p:sp>
          <p:nvSpPr>
            <p:cNvPr id="92" name="Line 75">
              <a:extLst>
                <a:ext uri="{FF2B5EF4-FFF2-40B4-BE49-F238E27FC236}">
                  <a16:creationId xmlns:a16="http://schemas.microsoft.com/office/drawing/2014/main" id="{7E3C8BCC-EF34-F239-3F68-0329DCA5846C}"/>
                </a:ext>
              </a:extLst>
            </p:cNvPr>
            <p:cNvSpPr>
              <a:spLocks noChangeShapeType="1"/>
            </p:cNvSpPr>
            <p:nvPr/>
          </p:nvSpPr>
          <p:spPr bwMode="auto">
            <a:xfrm flipV="1">
              <a:off x="3526" y="1387"/>
              <a:ext cx="317" cy="237"/>
            </a:xfrm>
            <a:prstGeom prst="line">
              <a:avLst/>
            </a:prstGeom>
            <a:noFill/>
            <a:ln w="9525">
              <a:solidFill>
                <a:schemeClr val="tx1"/>
              </a:solidFill>
              <a:prstDash val="solid"/>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51" name="Text Box 29">
            <a:extLst>
              <a:ext uri="{FF2B5EF4-FFF2-40B4-BE49-F238E27FC236}">
                <a16:creationId xmlns:a16="http://schemas.microsoft.com/office/drawing/2014/main" id="{78B2D169-C235-14B7-AE77-DAE9B902800D}"/>
              </a:ext>
            </a:extLst>
          </p:cNvPr>
          <p:cNvSpPr txBox="1">
            <a:spLocks noChangeArrowheads="1"/>
          </p:cNvSpPr>
          <p:nvPr/>
        </p:nvSpPr>
        <p:spPr bwMode="auto">
          <a:xfrm>
            <a:off x="4963333" y="1543404"/>
            <a:ext cx="260350" cy="275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1</a:t>
            </a:r>
          </a:p>
        </p:txBody>
      </p:sp>
      <p:sp>
        <p:nvSpPr>
          <p:cNvPr id="152" name="Text Box 29">
            <a:extLst>
              <a:ext uri="{FF2B5EF4-FFF2-40B4-BE49-F238E27FC236}">
                <a16:creationId xmlns:a16="http://schemas.microsoft.com/office/drawing/2014/main" id="{CB8F964D-FE75-7495-5F88-E2933A5BCC77}"/>
              </a:ext>
            </a:extLst>
          </p:cNvPr>
          <p:cNvSpPr txBox="1">
            <a:spLocks noChangeArrowheads="1"/>
          </p:cNvSpPr>
          <p:nvPr/>
        </p:nvSpPr>
        <p:spPr bwMode="auto">
          <a:xfrm>
            <a:off x="5734871" y="1751084"/>
            <a:ext cx="26161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2</a:t>
            </a:r>
          </a:p>
        </p:txBody>
      </p:sp>
      <p:sp>
        <p:nvSpPr>
          <p:cNvPr id="153" name="Text Box 29">
            <a:extLst>
              <a:ext uri="{FF2B5EF4-FFF2-40B4-BE49-F238E27FC236}">
                <a16:creationId xmlns:a16="http://schemas.microsoft.com/office/drawing/2014/main" id="{BACCBC7F-1CB2-196D-911E-618C38E988AF}"/>
              </a:ext>
            </a:extLst>
          </p:cNvPr>
          <p:cNvSpPr txBox="1">
            <a:spLocks noChangeArrowheads="1"/>
          </p:cNvSpPr>
          <p:nvPr/>
        </p:nvSpPr>
        <p:spPr bwMode="auto">
          <a:xfrm>
            <a:off x="6281272" y="2014273"/>
            <a:ext cx="26161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3</a:t>
            </a:r>
          </a:p>
        </p:txBody>
      </p:sp>
      <p:sp>
        <p:nvSpPr>
          <p:cNvPr id="154" name="Text Box 29">
            <a:extLst>
              <a:ext uri="{FF2B5EF4-FFF2-40B4-BE49-F238E27FC236}">
                <a16:creationId xmlns:a16="http://schemas.microsoft.com/office/drawing/2014/main" id="{D28D41CD-99BC-28CD-4DE2-4DAB85810026}"/>
              </a:ext>
            </a:extLst>
          </p:cNvPr>
          <p:cNvSpPr txBox="1">
            <a:spLocks noChangeArrowheads="1"/>
          </p:cNvSpPr>
          <p:nvPr/>
        </p:nvSpPr>
        <p:spPr bwMode="auto">
          <a:xfrm>
            <a:off x="6912166" y="2252714"/>
            <a:ext cx="26161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4</a:t>
            </a:r>
          </a:p>
        </p:txBody>
      </p:sp>
      <p:sp>
        <p:nvSpPr>
          <p:cNvPr id="155" name="Text Box 29">
            <a:extLst>
              <a:ext uri="{FF2B5EF4-FFF2-40B4-BE49-F238E27FC236}">
                <a16:creationId xmlns:a16="http://schemas.microsoft.com/office/drawing/2014/main" id="{6EBE5810-F2B2-5AD3-B467-97B5154E16E2}"/>
              </a:ext>
            </a:extLst>
          </p:cNvPr>
          <p:cNvSpPr txBox="1">
            <a:spLocks noChangeArrowheads="1"/>
          </p:cNvSpPr>
          <p:nvPr/>
        </p:nvSpPr>
        <p:spPr bwMode="auto">
          <a:xfrm>
            <a:off x="7479861" y="2492904"/>
            <a:ext cx="26161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5</a:t>
            </a:r>
          </a:p>
        </p:txBody>
      </p:sp>
      <p:sp>
        <p:nvSpPr>
          <p:cNvPr id="156" name="Text Box 29">
            <a:extLst>
              <a:ext uri="{FF2B5EF4-FFF2-40B4-BE49-F238E27FC236}">
                <a16:creationId xmlns:a16="http://schemas.microsoft.com/office/drawing/2014/main" id="{B09079F8-DF66-586E-3B3F-4ADA44428CF0}"/>
              </a:ext>
            </a:extLst>
          </p:cNvPr>
          <p:cNvSpPr txBox="1">
            <a:spLocks noChangeArrowheads="1"/>
          </p:cNvSpPr>
          <p:nvPr/>
        </p:nvSpPr>
        <p:spPr bwMode="auto">
          <a:xfrm>
            <a:off x="7854663" y="2755253"/>
            <a:ext cx="26161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6</a:t>
            </a:r>
          </a:p>
        </p:txBody>
      </p:sp>
      <p:sp>
        <p:nvSpPr>
          <p:cNvPr id="157" name="Text Box 29">
            <a:extLst>
              <a:ext uri="{FF2B5EF4-FFF2-40B4-BE49-F238E27FC236}">
                <a16:creationId xmlns:a16="http://schemas.microsoft.com/office/drawing/2014/main" id="{9B9AF7A6-0ABD-703D-10AC-6D0846F17D04}"/>
              </a:ext>
            </a:extLst>
          </p:cNvPr>
          <p:cNvSpPr txBox="1">
            <a:spLocks noChangeArrowheads="1"/>
          </p:cNvSpPr>
          <p:nvPr/>
        </p:nvSpPr>
        <p:spPr bwMode="auto">
          <a:xfrm>
            <a:off x="8218678" y="3001941"/>
            <a:ext cx="26161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7</a:t>
            </a:r>
          </a:p>
        </p:txBody>
      </p:sp>
      <p:sp>
        <p:nvSpPr>
          <p:cNvPr id="158" name="Text Box 29">
            <a:extLst>
              <a:ext uri="{FF2B5EF4-FFF2-40B4-BE49-F238E27FC236}">
                <a16:creationId xmlns:a16="http://schemas.microsoft.com/office/drawing/2014/main" id="{9C321647-7122-F966-8535-D96BA6253D45}"/>
              </a:ext>
            </a:extLst>
          </p:cNvPr>
          <p:cNvSpPr txBox="1">
            <a:spLocks noChangeArrowheads="1"/>
          </p:cNvSpPr>
          <p:nvPr/>
        </p:nvSpPr>
        <p:spPr bwMode="auto">
          <a:xfrm>
            <a:off x="8496182" y="3259198"/>
            <a:ext cx="26161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8</a:t>
            </a:r>
          </a:p>
        </p:txBody>
      </p:sp>
      <p:sp>
        <p:nvSpPr>
          <p:cNvPr id="159" name="Text Box 29">
            <a:extLst>
              <a:ext uri="{FF2B5EF4-FFF2-40B4-BE49-F238E27FC236}">
                <a16:creationId xmlns:a16="http://schemas.microsoft.com/office/drawing/2014/main" id="{D701B494-B87C-C294-EAB7-1C68762DB94D}"/>
              </a:ext>
            </a:extLst>
          </p:cNvPr>
          <p:cNvSpPr txBox="1">
            <a:spLocks noChangeArrowheads="1"/>
          </p:cNvSpPr>
          <p:nvPr/>
        </p:nvSpPr>
        <p:spPr bwMode="auto">
          <a:xfrm>
            <a:off x="8752382" y="3515360"/>
            <a:ext cx="26161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9</a:t>
            </a:r>
          </a:p>
        </p:txBody>
      </p:sp>
      <p:sp>
        <p:nvSpPr>
          <p:cNvPr id="160" name="Text Box 29">
            <a:extLst>
              <a:ext uri="{FF2B5EF4-FFF2-40B4-BE49-F238E27FC236}">
                <a16:creationId xmlns:a16="http://schemas.microsoft.com/office/drawing/2014/main" id="{DE2EE98C-DC5B-2ACC-8A9D-B0DF6476FF95}"/>
              </a:ext>
            </a:extLst>
          </p:cNvPr>
          <p:cNvSpPr txBox="1">
            <a:spLocks noChangeArrowheads="1"/>
          </p:cNvSpPr>
          <p:nvPr/>
        </p:nvSpPr>
        <p:spPr bwMode="auto">
          <a:xfrm>
            <a:off x="9174264" y="3698010"/>
            <a:ext cx="33855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10</a:t>
            </a:r>
          </a:p>
        </p:txBody>
      </p:sp>
      <p:sp>
        <p:nvSpPr>
          <p:cNvPr id="161" name="Text Box 29">
            <a:extLst>
              <a:ext uri="{FF2B5EF4-FFF2-40B4-BE49-F238E27FC236}">
                <a16:creationId xmlns:a16="http://schemas.microsoft.com/office/drawing/2014/main" id="{D378A5E3-0CAB-20E9-954B-A6C0309D279C}"/>
              </a:ext>
            </a:extLst>
          </p:cNvPr>
          <p:cNvSpPr txBox="1">
            <a:spLocks noChangeArrowheads="1"/>
          </p:cNvSpPr>
          <p:nvPr/>
        </p:nvSpPr>
        <p:spPr bwMode="auto">
          <a:xfrm>
            <a:off x="10147060" y="4001945"/>
            <a:ext cx="33855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12</a:t>
            </a:r>
          </a:p>
        </p:txBody>
      </p:sp>
      <p:sp>
        <p:nvSpPr>
          <p:cNvPr id="162" name="Text Box 29">
            <a:extLst>
              <a:ext uri="{FF2B5EF4-FFF2-40B4-BE49-F238E27FC236}">
                <a16:creationId xmlns:a16="http://schemas.microsoft.com/office/drawing/2014/main" id="{29E9D1B1-DBA8-6805-2DDB-D5338E1299C7}"/>
              </a:ext>
            </a:extLst>
          </p:cNvPr>
          <p:cNvSpPr txBox="1">
            <a:spLocks noChangeArrowheads="1"/>
          </p:cNvSpPr>
          <p:nvPr/>
        </p:nvSpPr>
        <p:spPr bwMode="auto">
          <a:xfrm>
            <a:off x="9739984" y="3847142"/>
            <a:ext cx="33855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l"/>
            <a:r>
              <a:rPr lang="en-US" altLang="en-US" sz="1200" dirty="0">
                <a:latin typeface="Book Antiqua" panose="02040602050305030304" pitchFamily="18" charset="0"/>
              </a:rPr>
              <a:t>11</a:t>
            </a:r>
          </a:p>
        </p:txBody>
      </p:sp>
    </p:spTree>
    <p:extLst>
      <p:ext uri="{BB962C8B-B14F-4D97-AF65-F5344CB8AC3E}">
        <p14:creationId xmlns:p14="http://schemas.microsoft.com/office/powerpoint/2010/main" val="4160912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DCAC3-EB70-A151-D7DE-C76F7FAA82EE}"/>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A3F1D766-890D-175B-6B7B-CA1D72444E73}"/>
              </a:ext>
            </a:extLst>
          </p:cNvPr>
          <p:cNvSpPr>
            <a:spLocks noGrp="1"/>
          </p:cNvSpPr>
          <p:nvPr>
            <p:ph type="dt" sz="half" idx="10"/>
          </p:nvPr>
        </p:nvSpPr>
        <p:spPr>
          <a:xfrm>
            <a:off x="9127643" y="6309015"/>
            <a:ext cx="1021891" cy="323968"/>
          </a:xfrm>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7C3FEE5E-A759-2531-66EB-2CDB1E59FDCB}"/>
              </a:ext>
            </a:extLst>
          </p:cNvPr>
          <p:cNvSpPr>
            <a:spLocks noGrp="1"/>
          </p:cNvSpPr>
          <p:nvPr>
            <p:ph type="sldNum" sz="quarter" idx="12"/>
          </p:nvPr>
        </p:nvSpPr>
        <p:spPr>
          <a:xfrm>
            <a:off x="10149534" y="6201834"/>
            <a:ext cx="487680" cy="365760"/>
          </a:xfrm>
        </p:spPr>
        <p:txBody>
          <a:bodyPr/>
          <a:lstStyle/>
          <a:p>
            <a:fld id="{8A7A6979-0714-4377-B894-6BE4C2D6E202}" type="slidenum">
              <a:rPr lang="en-US" smtClean="0"/>
              <a:pPr/>
              <a:t>42</a:t>
            </a:fld>
            <a:endParaRPr lang="en-US" dirty="0"/>
          </a:p>
        </p:txBody>
      </p:sp>
      <p:sp>
        <p:nvSpPr>
          <p:cNvPr id="7" name="Title 6">
            <a:extLst>
              <a:ext uri="{FF2B5EF4-FFF2-40B4-BE49-F238E27FC236}">
                <a16:creationId xmlns:a16="http://schemas.microsoft.com/office/drawing/2014/main" id="{B819C79C-8CB9-2F90-0509-17845E0E4E1E}"/>
              </a:ext>
            </a:extLst>
          </p:cNvPr>
          <p:cNvSpPr>
            <a:spLocks noGrp="1"/>
          </p:cNvSpPr>
          <p:nvPr>
            <p:ph type="ctrTitle"/>
          </p:nvPr>
        </p:nvSpPr>
        <p:spPr/>
        <p:txBody>
          <a:bodyPr/>
          <a:lstStyle/>
          <a:p>
            <a:r>
              <a:rPr lang="en-US" dirty="0"/>
              <a:t>The design of a queuing system</a:t>
            </a:r>
          </a:p>
        </p:txBody>
      </p:sp>
      <p:pic>
        <p:nvPicPr>
          <p:cNvPr id="3" name="Picture 2">
            <a:extLst>
              <a:ext uri="{FF2B5EF4-FFF2-40B4-BE49-F238E27FC236}">
                <a16:creationId xmlns:a16="http://schemas.microsoft.com/office/drawing/2014/main" id="{79B38A60-CC5C-0544-C853-CBA09F7A36C8}"/>
              </a:ext>
            </a:extLst>
          </p:cNvPr>
          <p:cNvPicPr>
            <a:picLocks noChangeAspect="1"/>
          </p:cNvPicPr>
          <p:nvPr/>
        </p:nvPicPr>
        <p:blipFill>
          <a:blip r:embed="rId3"/>
          <a:srcRect l="1943" t="9147" r="2320" b="34552"/>
          <a:stretch>
            <a:fillRect/>
          </a:stretch>
        </p:blipFill>
        <p:spPr>
          <a:xfrm>
            <a:off x="1788541" y="1426397"/>
            <a:ext cx="8197577" cy="3213916"/>
          </a:xfrm>
          <a:prstGeom prst="rect">
            <a:avLst/>
          </a:prstGeom>
        </p:spPr>
      </p:pic>
      <p:sp>
        <p:nvSpPr>
          <p:cNvPr id="23" name="Rectangle 22">
            <a:extLst>
              <a:ext uri="{FF2B5EF4-FFF2-40B4-BE49-F238E27FC236}">
                <a16:creationId xmlns:a16="http://schemas.microsoft.com/office/drawing/2014/main" id="{B8D78C6D-6A74-A955-33F5-7C4D200DD7F8}"/>
              </a:ext>
            </a:extLst>
          </p:cNvPr>
          <p:cNvSpPr/>
          <p:nvPr/>
        </p:nvSpPr>
        <p:spPr>
          <a:xfrm>
            <a:off x="1516528" y="3373580"/>
            <a:ext cx="2041451" cy="919167"/>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771BBF1-27AB-118D-D77D-14BB1CC45943}"/>
              </a:ext>
            </a:extLst>
          </p:cNvPr>
          <p:cNvSpPr/>
          <p:nvPr/>
        </p:nvSpPr>
        <p:spPr>
          <a:xfrm>
            <a:off x="1516527" y="1794921"/>
            <a:ext cx="2041451" cy="919167"/>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058ED2-4AD8-9F39-D41C-C153B69EA0C6}"/>
              </a:ext>
            </a:extLst>
          </p:cNvPr>
          <p:cNvSpPr/>
          <p:nvPr/>
        </p:nvSpPr>
        <p:spPr>
          <a:xfrm>
            <a:off x="6038910" y="3958370"/>
            <a:ext cx="2041451" cy="99877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AF0EB2-B79E-3008-FA27-4CEC16EB8BEF}"/>
              </a:ext>
            </a:extLst>
          </p:cNvPr>
          <p:cNvSpPr/>
          <p:nvPr/>
        </p:nvSpPr>
        <p:spPr>
          <a:xfrm>
            <a:off x="8307189" y="4072688"/>
            <a:ext cx="2041451" cy="567626"/>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F56CC4D-B8BB-D839-17E7-0932227C5612}"/>
              </a:ext>
            </a:extLst>
          </p:cNvPr>
          <p:cNvSpPr/>
          <p:nvPr/>
        </p:nvSpPr>
        <p:spPr>
          <a:xfrm>
            <a:off x="8773487" y="1634147"/>
            <a:ext cx="1700311" cy="490594"/>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08C239E-131A-505B-ABBB-743C3FA432BA}"/>
              </a:ext>
            </a:extLst>
          </p:cNvPr>
          <p:cNvSpPr txBox="1"/>
          <p:nvPr/>
        </p:nvSpPr>
        <p:spPr>
          <a:xfrm>
            <a:off x="3784807" y="4059371"/>
            <a:ext cx="2021913" cy="584775"/>
          </a:xfrm>
          <a:prstGeom prst="rect">
            <a:avLst/>
          </a:prstGeom>
          <a:noFill/>
        </p:spPr>
        <p:txBody>
          <a:bodyPr wrap="square">
            <a:spAutoFit/>
          </a:bodyPr>
          <a:lstStyle/>
          <a:p>
            <a:pPr algn="ctr">
              <a:spcBef>
                <a:spcPts val="300"/>
              </a:spcBef>
              <a:spcAft>
                <a:spcPts val="600"/>
              </a:spcAft>
            </a:pPr>
            <a:r>
              <a:rPr lang="en-US" sz="1600" dirty="0"/>
              <a:t>How long customers on average will wait?</a:t>
            </a:r>
          </a:p>
        </p:txBody>
      </p:sp>
      <p:sp>
        <p:nvSpPr>
          <p:cNvPr id="9" name="TextBox 8">
            <a:extLst>
              <a:ext uri="{FF2B5EF4-FFF2-40B4-BE49-F238E27FC236}">
                <a16:creationId xmlns:a16="http://schemas.microsoft.com/office/drawing/2014/main" id="{9085FC56-F3FF-F68B-0B3D-4959AD82AEF9}"/>
              </a:ext>
            </a:extLst>
          </p:cNvPr>
          <p:cNvSpPr txBox="1"/>
          <p:nvPr/>
        </p:nvSpPr>
        <p:spPr>
          <a:xfrm>
            <a:off x="6141600" y="4039241"/>
            <a:ext cx="2500469" cy="1092607"/>
          </a:xfrm>
          <a:prstGeom prst="rect">
            <a:avLst/>
          </a:prstGeom>
          <a:noFill/>
        </p:spPr>
        <p:txBody>
          <a:bodyPr wrap="square">
            <a:spAutoFit/>
          </a:bodyPr>
          <a:lstStyle/>
          <a:p>
            <a:pPr>
              <a:spcBef>
                <a:spcPts val="300"/>
              </a:spcBef>
              <a:spcAft>
                <a:spcPts val="600"/>
              </a:spcAft>
            </a:pPr>
            <a:r>
              <a:rPr lang="en-US" sz="1600" dirty="0"/>
              <a:t>Number of servers</a:t>
            </a:r>
          </a:p>
          <a:p>
            <a:pPr>
              <a:spcBef>
                <a:spcPts val="300"/>
              </a:spcBef>
              <a:spcAft>
                <a:spcPts val="600"/>
              </a:spcAft>
            </a:pPr>
            <a:r>
              <a:rPr lang="en-US" sz="1600" dirty="0"/>
              <a:t>Service time</a:t>
            </a:r>
          </a:p>
          <a:p>
            <a:pPr>
              <a:spcBef>
                <a:spcPts val="300"/>
              </a:spcBef>
              <a:spcAft>
                <a:spcPts val="600"/>
              </a:spcAft>
            </a:pPr>
            <a:r>
              <a:rPr lang="en-US" sz="1600" dirty="0"/>
              <a:t>Server utilization</a:t>
            </a:r>
          </a:p>
        </p:txBody>
      </p:sp>
      <p:sp>
        <p:nvSpPr>
          <p:cNvPr id="18" name="TextBox 17">
            <a:extLst>
              <a:ext uri="{FF2B5EF4-FFF2-40B4-BE49-F238E27FC236}">
                <a16:creationId xmlns:a16="http://schemas.microsoft.com/office/drawing/2014/main" id="{7C98A0D4-1A34-8E96-C56C-53F4659935C0}"/>
              </a:ext>
            </a:extLst>
          </p:cNvPr>
          <p:cNvSpPr txBox="1"/>
          <p:nvPr/>
        </p:nvSpPr>
        <p:spPr>
          <a:xfrm>
            <a:off x="8490587" y="4235448"/>
            <a:ext cx="2366528" cy="700192"/>
          </a:xfrm>
          <a:prstGeom prst="rect">
            <a:avLst/>
          </a:prstGeom>
          <a:noFill/>
        </p:spPr>
        <p:txBody>
          <a:bodyPr wrap="square">
            <a:spAutoFit/>
          </a:bodyPr>
          <a:lstStyle/>
          <a:p>
            <a:pPr marL="285750" indent="-285750">
              <a:spcBef>
                <a:spcPts val="300"/>
              </a:spcBef>
              <a:spcAft>
                <a:spcPts val="600"/>
              </a:spcAft>
              <a:buFont typeface="Arial" panose="020B0604020202020204" pitchFamily="34" charset="0"/>
              <a:buChar char="•"/>
            </a:pPr>
            <a:r>
              <a:rPr lang="en-US" sz="1600" dirty="0"/>
              <a:t>System profitability</a:t>
            </a:r>
          </a:p>
          <a:p>
            <a:pPr marL="285750" indent="-285750">
              <a:spcBef>
                <a:spcPts val="300"/>
              </a:spcBef>
              <a:spcAft>
                <a:spcPts val="600"/>
              </a:spcAft>
              <a:buFont typeface="Arial" panose="020B0604020202020204" pitchFamily="34" charset="0"/>
              <a:buChar char="•"/>
            </a:pPr>
            <a:r>
              <a:rPr lang="en-US" sz="1600" dirty="0"/>
              <a:t>Customer experience</a:t>
            </a:r>
          </a:p>
        </p:txBody>
      </p:sp>
      <p:sp>
        <p:nvSpPr>
          <p:cNvPr id="11" name="TextBox 10">
            <a:extLst>
              <a:ext uri="{FF2B5EF4-FFF2-40B4-BE49-F238E27FC236}">
                <a16:creationId xmlns:a16="http://schemas.microsoft.com/office/drawing/2014/main" id="{3ABD3EF2-084D-F1BD-7270-0BB048551354}"/>
              </a:ext>
            </a:extLst>
          </p:cNvPr>
          <p:cNvSpPr txBox="1"/>
          <p:nvPr/>
        </p:nvSpPr>
        <p:spPr>
          <a:xfrm>
            <a:off x="1664859" y="4054638"/>
            <a:ext cx="1830937" cy="338554"/>
          </a:xfrm>
          <a:prstGeom prst="rect">
            <a:avLst/>
          </a:prstGeom>
          <a:noFill/>
        </p:spPr>
        <p:txBody>
          <a:bodyPr wrap="square">
            <a:spAutoFit/>
          </a:bodyPr>
          <a:lstStyle/>
          <a:p>
            <a:r>
              <a:rPr lang="en-US" sz="1600" dirty="0"/>
              <a:t>Customer arrival </a:t>
            </a:r>
          </a:p>
        </p:txBody>
      </p:sp>
      <p:sp>
        <p:nvSpPr>
          <p:cNvPr id="12" name="Rectangle 11">
            <a:extLst>
              <a:ext uri="{FF2B5EF4-FFF2-40B4-BE49-F238E27FC236}">
                <a16:creationId xmlns:a16="http://schemas.microsoft.com/office/drawing/2014/main" id="{3BEC809E-895B-178D-2EFD-90D8CD74FEBF}"/>
              </a:ext>
            </a:extLst>
          </p:cNvPr>
          <p:cNvSpPr/>
          <p:nvPr/>
        </p:nvSpPr>
        <p:spPr>
          <a:xfrm>
            <a:off x="1664859" y="4072688"/>
            <a:ext cx="6642330" cy="1140031"/>
          </a:xfrm>
          <a:prstGeom prst="rect">
            <a:avLst/>
          </a:prstGeom>
          <a:noFill/>
          <a:ln w="38100">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B5C123A-590C-B1BD-9539-6D589C8D664C}"/>
              </a:ext>
            </a:extLst>
          </p:cNvPr>
          <p:cNvSpPr/>
          <p:nvPr/>
        </p:nvSpPr>
        <p:spPr>
          <a:xfrm>
            <a:off x="8534017" y="4061544"/>
            <a:ext cx="2279668" cy="1140031"/>
          </a:xfrm>
          <a:prstGeom prst="rect">
            <a:avLst/>
          </a:prstGeom>
          <a:no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483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8F050-F57D-70FB-9840-A3FCDB76164E}"/>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621CA8BA-DDB5-01C1-E4DF-47BF90E66914}"/>
              </a:ext>
            </a:extLst>
          </p:cNvPr>
          <p:cNvSpPr>
            <a:spLocks noGrp="1"/>
          </p:cNvSpPr>
          <p:nvPr>
            <p:ph type="dt" sz="half" idx="10"/>
          </p:nvPr>
        </p:nvSpPr>
        <p:spPr>
          <a:xfrm>
            <a:off x="9001873" y="6204376"/>
            <a:ext cx="1021891" cy="323968"/>
          </a:xfrm>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AC48EDA0-6564-7E22-5A34-30863F902A4E}"/>
              </a:ext>
            </a:extLst>
          </p:cNvPr>
          <p:cNvSpPr>
            <a:spLocks noGrp="1"/>
          </p:cNvSpPr>
          <p:nvPr>
            <p:ph type="sldNum" sz="quarter" idx="12"/>
          </p:nvPr>
        </p:nvSpPr>
        <p:spPr>
          <a:xfrm>
            <a:off x="10149534" y="6201834"/>
            <a:ext cx="487680" cy="365760"/>
          </a:xfrm>
        </p:spPr>
        <p:txBody>
          <a:bodyPr/>
          <a:lstStyle/>
          <a:p>
            <a:fld id="{8A7A6979-0714-4377-B894-6BE4C2D6E202}" type="slidenum">
              <a:rPr lang="en-US" smtClean="0"/>
              <a:pPr/>
              <a:t>43</a:t>
            </a:fld>
            <a:endParaRPr lang="en-US" dirty="0"/>
          </a:p>
        </p:txBody>
      </p:sp>
      <p:sp>
        <p:nvSpPr>
          <p:cNvPr id="7" name="Title 6">
            <a:extLst>
              <a:ext uri="{FF2B5EF4-FFF2-40B4-BE49-F238E27FC236}">
                <a16:creationId xmlns:a16="http://schemas.microsoft.com/office/drawing/2014/main" id="{AA0BCDFD-0122-B88B-0B6B-ADAB0792902D}"/>
              </a:ext>
            </a:extLst>
          </p:cNvPr>
          <p:cNvSpPr>
            <a:spLocks noGrp="1"/>
          </p:cNvSpPr>
          <p:nvPr>
            <p:ph type="ctrTitle"/>
          </p:nvPr>
        </p:nvSpPr>
        <p:spPr/>
        <p:txBody>
          <a:bodyPr/>
          <a:lstStyle/>
          <a:p>
            <a:r>
              <a:rPr lang="en-US" dirty="0"/>
              <a:t>The design of a queuing system</a:t>
            </a:r>
          </a:p>
        </p:txBody>
      </p:sp>
      <p:sp>
        <p:nvSpPr>
          <p:cNvPr id="11" name="TextBox 10">
            <a:extLst>
              <a:ext uri="{FF2B5EF4-FFF2-40B4-BE49-F238E27FC236}">
                <a16:creationId xmlns:a16="http://schemas.microsoft.com/office/drawing/2014/main" id="{BF362EA5-C8F2-4092-7EC5-2F22A2E6DCAD}"/>
              </a:ext>
            </a:extLst>
          </p:cNvPr>
          <p:cNvSpPr txBox="1"/>
          <p:nvPr/>
        </p:nvSpPr>
        <p:spPr>
          <a:xfrm>
            <a:off x="1712538" y="1343288"/>
            <a:ext cx="8436996" cy="3116238"/>
          </a:xfrm>
          <a:prstGeom prst="rect">
            <a:avLst/>
          </a:prstGeom>
          <a:solidFill>
            <a:schemeClr val="accent4"/>
          </a:solidFill>
          <a:ln>
            <a:noFill/>
          </a:ln>
        </p:spPr>
        <p:txBody>
          <a:bodyPr wrap="square">
            <a:spAutoFit/>
          </a:bodyPr>
          <a:lstStyle/>
          <a:p>
            <a:pPr>
              <a:spcBef>
                <a:spcPts val="300"/>
              </a:spcBef>
              <a:spcAft>
                <a:spcPts val="600"/>
              </a:spcAft>
            </a:pPr>
            <a:r>
              <a:rPr lang="en-US" b="1" i="1" dirty="0"/>
              <a:t>Utilization</a:t>
            </a:r>
            <a:r>
              <a:rPr lang="en-US" i="1" dirty="0"/>
              <a:t> </a:t>
            </a:r>
            <a:r>
              <a:rPr lang="en-US" dirty="0"/>
              <a:t>is a measure of server busyness.</a:t>
            </a:r>
          </a:p>
          <a:p>
            <a:pPr>
              <a:spcBef>
                <a:spcPts val="300"/>
              </a:spcBef>
              <a:spcAft>
                <a:spcPts val="600"/>
              </a:spcAft>
            </a:pPr>
            <a:endParaRPr lang="en-US" dirty="0"/>
          </a:p>
          <a:p>
            <a:pPr>
              <a:spcBef>
                <a:spcPts val="300"/>
              </a:spcBef>
              <a:spcAft>
                <a:spcPts val="600"/>
              </a:spcAft>
            </a:pPr>
            <a:endParaRPr lang="en-US" dirty="0"/>
          </a:p>
          <a:p>
            <a:pPr>
              <a:spcBef>
                <a:spcPts val="300"/>
              </a:spcBef>
              <a:spcAft>
                <a:spcPts val="600"/>
              </a:spcAft>
            </a:pPr>
            <a:endParaRPr lang="en-US" dirty="0"/>
          </a:p>
          <a:p>
            <a:pPr>
              <a:spcBef>
                <a:spcPts val="300"/>
              </a:spcBef>
              <a:spcAft>
                <a:spcPts val="600"/>
              </a:spcAft>
            </a:pPr>
            <a:endParaRPr lang="en-US" dirty="0"/>
          </a:p>
          <a:p>
            <a:pPr>
              <a:spcBef>
                <a:spcPts val="300"/>
              </a:spcBef>
              <a:spcAft>
                <a:spcPts val="600"/>
              </a:spcAft>
            </a:pPr>
            <a:endParaRPr lang="en-US" dirty="0"/>
          </a:p>
          <a:p>
            <a:pPr>
              <a:spcBef>
                <a:spcPts val="300"/>
              </a:spcBef>
              <a:spcAft>
                <a:spcPts val="600"/>
              </a:spcAft>
            </a:pPr>
            <a:endParaRPr lang="en-US" dirty="0"/>
          </a:p>
          <a:p>
            <a:pPr>
              <a:spcBef>
                <a:spcPts val="300"/>
              </a:spcBef>
              <a:spcAft>
                <a:spcPts val="600"/>
              </a:spcAft>
            </a:pPr>
            <a:endParaRPr lang="en-US"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4E6DD860-1F44-57D5-09DE-F545B9117BBE}"/>
                  </a:ext>
                </a:extLst>
              </p:cNvPr>
              <p:cNvSpPr/>
              <p:nvPr/>
            </p:nvSpPr>
            <p:spPr>
              <a:xfrm>
                <a:off x="1577170" y="1798317"/>
                <a:ext cx="4019107" cy="124827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𝑢</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𝐴𝑟𝑟𝑖𝑣𝑎𝑙</m:t>
                          </m:r>
                          <m:r>
                            <a:rPr lang="en-US" i="1">
                              <a:latin typeface="Cambria Math" panose="02040503050406030204" pitchFamily="18" charset="0"/>
                            </a:rPr>
                            <m:t> </m:t>
                          </m:r>
                          <m:r>
                            <a:rPr lang="en-US" i="1">
                              <a:latin typeface="Cambria Math" panose="02040503050406030204" pitchFamily="18" charset="0"/>
                            </a:rPr>
                            <m:t>𝑅𝑎𝑡𝑒</m:t>
                          </m:r>
                        </m:num>
                        <m:den>
                          <m:r>
                            <a:rPr lang="en-US" i="1">
                              <a:latin typeface="Cambria Math" panose="02040503050406030204" pitchFamily="18" charset="0"/>
                            </a:rPr>
                            <m:t>𝑆𝑒𝑟𝑣𝑖𝑐𝑒</m:t>
                          </m:r>
                          <m:r>
                            <a:rPr lang="en-US" i="1">
                              <a:latin typeface="Cambria Math" panose="02040503050406030204" pitchFamily="18" charset="0"/>
                            </a:rPr>
                            <m:t> </m:t>
                          </m:r>
                          <m:r>
                            <a:rPr lang="en-US" i="1">
                              <a:latin typeface="Cambria Math" panose="02040503050406030204" pitchFamily="18" charset="0"/>
                            </a:rPr>
                            <m:t>𝑅𝑎𝑡𝑒</m:t>
                          </m:r>
                        </m:den>
                      </m:f>
                      <m:r>
                        <a:rPr lang="en-US" i="1">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1/</m:t>
                          </m:r>
                          <m:r>
                            <a:rPr lang="en-US" i="1">
                              <a:solidFill>
                                <a:schemeClr val="tx1"/>
                              </a:solidFill>
                              <a:latin typeface="Cambria Math" panose="02040503050406030204" pitchFamily="18" charset="0"/>
                            </a:rPr>
                            <m:t>𝑎</m:t>
                          </m:r>
                        </m:num>
                        <m:den>
                          <m:r>
                            <a:rPr lang="en-US" i="1">
                              <a:solidFill>
                                <a:schemeClr val="tx1"/>
                              </a:solidFill>
                              <a:latin typeface="Cambria Math" panose="02040503050406030204" pitchFamily="18" charset="0"/>
                            </a:rPr>
                            <m:t>𝑚</m:t>
                          </m:r>
                          <m:r>
                            <a:rPr lang="en-US" i="1">
                              <a:solidFill>
                                <a:schemeClr val="tx1"/>
                              </a:solidFill>
                              <a:latin typeface="Cambria Math" panose="02040503050406030204" pitchFamily="18" charset="0"/>
                            </a:rPr>
                            <m:t>×</m:t>
                          </m:r>
                          <m:d>
                            <m:dPr>
                              <m:ctrlPr>
                                <a:rPr lang="en-US" i="1">
                                  <a:solidFill>
                                    <a:schemeClr val="tx1"/>
                                  </a:solidFill>
                                  <a:latin typeface="Cambria Math" panose="02040503050406030204" pitchFamily="18" charset="0"/>
                                </a:rPr>
                              </m:ctrlPr>
                            </m:dPr>
                            <m:e>
                              <m:f>
                                <m:fPr>
                                  <m:type m:val="lin"/>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1</m:t>
                                  </m:r>
                                </m:num>
                                <m:den>
                                  <m:r>
                                    <a:rPr lang="en-US" i="1">
                                      <a:solidFill>
                                        <a:schemeClr val="tx1"/>
                                      </a:solidFill>
                                      <a:latin typeface="Cambria Math" panose="02040503050406030204" pitchFamily="18" charset="0"/>
                                    </a:rPr>
                                    <m:t>𝑝</m:t>
                                  </m:r>
                                </m:den>
                              </m:f>
                            </m:e>
                          </m:d>
                        </m:den>
                      </m:f>
                      <m:r>
                        <a:rPr lang="en-US" i="1">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𝑝</m:t>
                          </m:r>
                        </m:num>
                        <m:den>
                          <m:r>
                            <a:rPr lang="en-US" i="1">
                              <a:solidFill>
                                <a:schemeClr val="tx1"/>
                              </a:solidFill>
                              <a:latin typeface="Cambria Math" panose="02040503050406030204" pitchFamily="18" charset="0"/>
                            </a:rPr>
                            <m:t>𝑚𝑎</m:t>
                          </m:r>
                        </m:den>
                      </m:f>
                    </m:oMath>
                  </m:oMathPara>
                </a14:m>
                <a:endParaRPr lang="en-US" dirty="0"/>
              </a:p>
            </p:txBody>
          </p:sp>
        </mc:Choice>
        <mc:Fallback xmlns="">
          <p:sp>
            <p:nvSpPr>
              <p:cNvPr id="12" name="Rectangle 11">
                <a:extLst>
                  <a:ext uri="{FF2B5EF4-FFF2-40B4-BE49-F238E27FC236}">
                    <a16:creationId xmlns:a16="http://schemas.microsoft.com/office/drawing/2014/main" id="{4E6DD860-1F44-57D5-09DE-F545B9117BBE}"/>
                  </a:ext>
                </a:extLst>
              </p:cNvPr>
              <p:cNvSpPr>
                <a:spLocks noRot="1" noChangeAspect="1" noMove="1" noResize="1" noEditPoints="1" noAdjustHandles="1" noChangeArrowheads="1" noChangeShapeType="1" noTextEdit="1"/>
              </p:cNvSpPr>
              <p:nvPr/>
            </p:nvSpPr>
            <p:spPr>
              <a:xfrm>
                <a:off x="1577170" y="1798317"/>
                <a:ext cx="4019107" cy="1248271"/>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6F1351F9-9CD2-B951-9DFE-5A1CDE9288D8}"/>
                  </a:ext>
                </a:extLst>
              </p:cNvPr>
              <p:cNvSpPr/>
              <p:nvPr/>
            </p:nvSpPr>
            <p:spPr>
              <a:xfrm>
                <a:off x="5995800" y="1780775"/>
                <a:ext cx="2640187" cy="1248271"/>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spcAft>
                    <a:spcPts val="300"/>
                  </a:spcAft>
                </a:pPr>
                <a14:m>
                  <m:oMathPara xmlns:m="http://schemas.openxmlformats.org/officeDocument/2006/math">
                    <m:oMathParaPr>
                      <m:jc m:val="left"/>
                    </m:oMathParaPr>
                    <m:oMath xmlns:m="http://schemas.openxmlformats.org/officeDocument/2006/math">
                      <m:r>
                        <a:rPr lang="en-US" sz="1600" i="1">
                          <a:latin typeface="Cambria Math" panose="02040503050406030204" pitchFamily="18" charset="0"/>
                        </a:rPr>
                        <m:t>𝑎</m:t>
                      </m:r>
                      <m:r>
                        <a:rPr lang="en-US" sz="1600" i="1">
                          <a:latin typeface="Cambria Math" panose="02040503050406030204" pitchFamily="18" charset="0"/>
                        </a:rPr>
                        <m:t>:</m:t>
                      </m:r>
                      <m:r>
                        <m:rPr>
                          <m:nor/>
                        </m:rPr>
                        <a:rPr lang="en-US" sz="1600">
                          <a:latin typeface="Cambria Math" panose="02040503050406030204" pitchFamily="18" charset="0"/>
                        </a:rPr>
                        <m:t>Average</m:t>
                      </m:r>
                      <m:r>
                        <m:rPr>
                          <m:nor/>
                        </m:rPr>
                        <a:rPr lang="en-US" sz="1600">
                          <a:latin typeface="Cambria Math" panose="02040503050406030204" pitchFamily="18" charset="0"/>
                        </a:rPr>
                        <m:t> </m:t>
                      </m:r>
                      <m:r>
                        <m:rPr>
                          <m:nor/>
                        </m:rPr>
                        <a:rPr lang="en-US" sz="1600">
                          <a:latin typeface="Cambria Math" panose="02040503050406030204" pitchFamily="18" charset="0"/>
                        </a:rPr>
                        <m:t>interarrival</m:t>
                      </m:r>
                      <m:r>
                        <m:rPr>
                          <m:nor/>
                        </m:rPr>
                        <a:rPr lang="en-US" sz="1600">
                          <a:latin typeface="Cambria Math" panose="02040503050406030204" pitchFamily="18" charset="0"/>
                        </a:rPr>
                        <m:t> </m:t>
                      </m:r>
                      <m:r>
                        <m:rPr>
                          <m:nor/>
                        </m:rPr>
                        <a:rPr lang="en-US" sz="1600">
                          <a:latin typeface="Cambria Math" panose="02040503050406030204" pitchFamily="18" charset="0"/>
                        </a:rPr>
                        <m:t>time</m:t>
                      </m:r>
                    </m:oMath>
                  </m:oMathPara>
                </a14:m>
                <a:endParaRPr lang="en-US" sz="1600" dirty="0"/>
              </a:p>
              <a:p>
                <a:pPr>
                  <a:spcBef>
                    <a:spcPts val="300"/>
                  </a:spcBef>
                  <a:spcAft>
                    <a:spcPts val="300"/>
                  </a:spcAft>
                </a:pPr>
                <a14:m>
                  <m:oMath xmlns:m="http://schemas.openxmlformats.org/officeDocument/2006/math">
                    <m:r>
                      <a:rPr lang="en-US" sz="1600" i="1">
                        <a:latin typeface="Cambria Math" panose="02040503050406030204" pitchFamily="18" charset="0"/>
                      </a:rPr>
                      <m:t>1/</m:t>
                    </m:r>
                    <m:r>
                      <a:rPr lang="en-US" sz="1600" i="1">
                        <a:latin typeface="Cambria Math" panose="02040503050406030204" pitchFamily="18" charset="0"/>
                      </a:rPr>
                      <m:t>𝑎</m:t>
                    </m:r>
                    <m:r>
                      <a:rPr lang="en-US" sz="1600" i="1">
                        <a:latin typeface="Cambria Math" panose="02040503050406030204" pitchFamily="18" charset="0"/>
                      </a:rPr>
                      <m:t>:</m:t>
                    </m:r>
                    <m:r>
                      <m:rPr>
                        <m:nor/>
                      </m:rPr>
                      <a:rPr lang="en-US" sz="1600">
                        <a:latin typeface="Cambria Math" panose="02040503050406030204" pitchFamily="18" charset="0"/>
                      </a:rPr>
                      <m:t>Interarrival</m:t>
                    </m:r>
                    <m:r>
                      <m:rPr>
                        <m:nor/>
                      </m:rPr>
                      <a:rPr lang="en-US" sz="1600">
                        <a:latin typeface="Cambria Math" panose="02040503050406030204" pitchFamily="18" charset="0"/>
                      </a:rPr>
                      <m:t> </m:t>
                    </m:r>
                    <m:r>
                      <m:rPr>
                        <m:nor/>
                      </m:rPr>
                      <a:rPr lang="en-US" sz="1600">
                        <a:latin typeface="Cambria Math" panose="02040503050406030204" pitchFamily="18" charset="0"/>
                      </a:rPr>
                      <m:t>rate</m:t>
                    </m:r>
                  </m:oMath>
                </a14:m>
                <a:r>
                  <a:rPr lang="en-US" sz="1600" dirty="0"/>
                  <a:t> </a:t>
                </a:r>
              </a:p>
              <a:p>
                <a:pPr>
                  <a:spcBef>
                    <a:spcPts val="300"/>
                  </a:spcBef>
                  <a:spcAft>
                    <a:spcPts val="300"/>
                  </a:spcAft>
                </a:pPr>
                <a14:m>
                  <m:oMathPara xmlns:m="http://schemas.openxmlformats.org/officeDocument/2006/math">
                    <m:oMathParaPr>
                      <m:jc m:val="left"/>
                    </m:oMathParaPr>
                    <m:oMath xmlns:m="http://schemas.openxmlformats.org/officeDocument/2006/math">
                      <m:r>
                        <a:rPr lang="en-US" sz="1600" i="1">
                          <a:latin typeface="Cambria Math" panose="02040503050406030204" pitchFamily="18" charset="0"/>
                        </a:rPr>
                        <m:t>𝑝</m:t>
                      </m:r>
                      <m:r>
                        <a:rPr lang="en-US" sz="1600" i="1">
                          <a:latin typeface="Cambria Math" panose="02040503050406030204" pitchFamily="18" charset="0"/>
                        </a:rPr>
                        <m:t>:</m:t>
                      </m:r>
                      <m:r>
                        <m:rPr>
                          <m:nor/>
                        </m:rPr>
                        <a:rPr lang="en-US" sz="1600">
                          <a:latin typeface="Cambria Math" panose="02040503050406030204" pitchFamily="18" charset="0"/>
                        </a:rPr>
                        <m:t>Service</m:t>
                      </m:r>
                      <m:r>
                        <m:rPr>
                          <m:nor/>
                        </m:rPr>
                        <a:rPr lang="en-US" sz="1600">
                          <a:latin typeface="Cambria Math" panose="02040503050406030204" pitchFamily="18" charset="0"/>
                        </a:rPr>
                        <m:t> </m:t>
                      </m:r>
                      <m:r>
                        <m:rPr>
                          <m:nor/>
                        </m:rPr>
                        <a:rPr lang="en-US" sz="1600">
                          <a:latin typeface="Cambria Math" panose="02040503050406030204" pitchFamily="18" charset="0"/>
                        </a:rPr>
                        <m:t>time</m:t>
                      </m:r>
                    </m:oMath>
                  </m:oMathPara>
                </a14:m>
                <a:endParaRPr lang="en-US" sz="1600" dirty="0"/>
              </a:p>
              <a:p>
                <a:pPr>
                  <a:spcBef>
                    <a:spcPts val="300"/>
                  </a:spcBef>
                  <a:spcAft>
                    <a:spcPts val="300"/>
                  </a:spcAft>
                </a:pPr>
                <a14:m>
                  <m:oMathPara xmlns:m="http://schemas.openxmlformats.org/officeDocument/2006/math">
                    <m:oMathParaPr>
                      <m:jc m:val="left"/>
                    </m:oMathParaPr>
                    <m:oMath xmlns:m="http://schemas.openxmlformats.org/officeDocument/2006/math">
                      <m:r>
                        <a:rPr lang="en-US" sz="1600" i="1">
                          <a:latin typeface="Cambria Math" panose="02040503050406030204" pitchFamily="18" charset="0"/>
                        </a:rPr>
                        <m:t>𝑚</m:t>
                      </m:r>
                      <m:r>
                        <a:rPr lang="en-US" sz="1600" i="1">
                          <a:latin typeface="Cambria Math" panose="02040503050406030204" pitchFamily="18" charset="0"/>
                        </a:rPr>
                        <m:t>:</m:t>
                      </m:r>
                      <m:r>
                        <m:rPr>
                          <m:nor/>
                        </m:rPr>
                        <a:rPr lang="en-US" sz="1600">
                          <a:latin typeface="Cambria Math" panose="02040503050406030204" pitchFamily="18" charset="0"/>
                        </a:rPr>
                        <m:t>Number</m:t>
                      </m:r>
                      <m:r>
                        <m:rPr>
                          <m:nor/>
                        </m:rPr>
                        <a:rPr lang="en-US" sz="1600">
                          <a:latin typeface="Cambria Math" panose="02040503050406030204" pitchFamily="18" charset="0"/>
                        </a:rPr>
                        <m:t> </m:t>
                      </m:r>
                      <m:r>
                        <m:rPr>
                          <m:nor/>
                        </m:rPr>
                        <a:rPr lang="en-US" sz="1600">
                          <a:latin typeface="Cambria Math" panose="02040503050406030204" pitchFamily="18" charset="0"/>
                        </a:rPr>
                        <m:t>of</m:t>
                      </m:r>
                      <m:r>
                        <m:rPr>
                          <m:nor/>
                        </m:rPr>
                        <a:rPr lang="en-US" sz="1600">
                          <a:latin typeface="Cambria Math" panose="02040503050406030204" pitchFamily="18" charset="0"/>
                        </a:rPr>
                        <m:t> </m:t>
                      </m:r>
                      <m:r>
                        <m:rPr>
                          <m:nor/>
                        </m:rPr>
                        <a:rPr lang="en-US" sz="1600">
                          <a:latin typeface="Cambria Math" panose="02040503050406030204" pitchFamily="18" charset="0"/>
                        </a:rPr>
                        <m:t>servers</m:t>
                      </m:r>
                    </m:oMath>
                  </m:oMathPara>
                </a14:m>
                <a:endParaRPr lang="en-US" sz="1600" dirty="0"/>
              </a:p>
            </p:txBody>
          </p:sp>
        </mc:Choice>
        <mc:Fallback xmlns="">
          <p:sp>
            <p:nvSpPr>
              <p:cNvPr id="13" name="Rectangle 12">
                <a:extLst>
                  <a:ext uri="{FF2B5EF4-FFF2-40B4-BE49-F238E27FC236}">
                    <a16:creationId xmlns:a16="http://schemas.microsoft.com/office/drawing/2014/main" id="{6F1351F9-9CD2-B951-9DFE-5A1CDE9288D8}"/>
                  </a:ext>
                </a:extLst>
              </p:cNvPr>
              <p:cNvSpPr>
                <a:spLocks noRot="1" noChangeAspect="1" noMove="1" noResize="1" noEditPoints="1" noAdjustHandles="1" noChangeArrowheads="1" noChangeShapeType="1" noTextEdit="1"/>
              </p:cNvSpPr>
              <p:nvPr/>
            </p:nvSpPr>
            <p:spPr>
              <a:xfrm>
                <a:off x="5995800" y="1780775"/>
                <a:ext cx="2640187" cy="1248271"/>
              </a:xfrm>
              <a:prstGeom prst="rect">
                <a:avLst/>
              </a:prstGeom>
              <a:blipFill>
                <a:blip r:embed="rId4"/>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1C08993E-0515-3FF4-C3C9-74D31BCD40DD}"/>
                  </a:ext>
                </a:extLst>
              </p:cNvPr>
              <p:cNvSpPr/>
              <p:nvPr/>
            </p:nvSpPr>
            <p:spPr>
              <a:xfrm>
                <a:off x="1434995" y="4102511"/>
                <a:ext cx="4019107" cy="1248271"/>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𝑞</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𝑝</m:t>
                          </m:r>
                        </m:num>
                        <m:den>
                          <m:r>
                            <a:rPr lang="en-US" i="1">
                              <a:latin typeface="Cambria Math" panose="02040503050406030204" pitchFamily="18" charset="0"/>
                            </a:rPr>
                            <m:t>𝑚</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𝑢</m:t>
                              </m:r>
                            </m:e>
                            <m:sup>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+1)</m:t>
                                  </m:r>
                                </m:e>
                              </m:rad>
                              <m:r>
                                <a:rPr lang="en-US" i="1">
                                  <a:latin typeface="Cambria Math" panose="02040503050406030204" pitchFamily="18" charset="0"/>
                                  <a:ea typeface="Cambria Math" panose="02040503050406030204" pitchFamily="18" charset="0"/>
                                </a:rPr>
                                <m:t>−1</m:t>
                              </m:r>
                            </m:sup>
                          </m:sSup>
                        </m:num>
                        <m:den>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𝑢</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𝐶𝑉</m:t>
                              </m:r>
                            </m:e>
                            <m:sub>
                              <m:r>
                                <a:rPr lang="en-US" i="1">
                                  <a:latin typeface="Cambria Math" panose="02040503050406030204" pitchFamily="18" charset="0"/>
                                  <a:ea typeface="Cambria Math" panose="02040503050406030204" pitchFamily="18" charset="0"/>
                                </a:rPr>
                                <m:t>𝑎</m:t>
                              </m:r>
                            </m:sub>
                            <m:sup>
                              <m:r>
                                <a:rPr lang="en-US" i="1">
                                  <a:latin typeface="Cambria Math" panose="02040503050406030204" pitchFamily="18" charset="0"/>
                                  <a:ea typeface="Cambria Math" panose="02040503050406030204" pitchFamily="18" charset="0"/>
                                </a:rPr>
                                <m:t>2</m:t>
                              </m:r>
                            </m:sup>
                          </m:sSubSup>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𝐶𝑉</m:t>
                              </m:r>
                            </m:e>
                            <m:sub>
                              <m:r>
                                <a:rPr lang="en-US" i="1">
                                  <a:latin typeface="Cambria Math" panose="02040503050406030204" pitchFamily="18" charset="0"/>
                                  <a:ea typeface="Cambria Math" panose="02040503050406030204" pitchFamily="18" charset="0"/>
                                </a:rPr>
                                <m:t>𝑝</m:t>
                              </m:r>
                            </m:sub>
                            <m:sup>
                              <m:r>
                                <a:rPr lang="en-US" i="1">
                                  <a:latin typeface="Cambria Math" panose="02040503050406030204" pitchFamily="18" charset="0"/>
                                  <a:ea typeface="Cambria Math" panose="02040503050406030204" pitchFamily="18" charset="0"/>
                                </a:rPr>
                                <m:t>2</m:t>
                              </m:r>
                            </m:sup>
                          </m:sSubSup>
                        </m:num>
                        <m:den>
                          <m:r>
                            <a:rPr lang="en-US" i="1">
                              <a:latin typeface="Cambria Math" panose="02040503050406030204" pitchFamily="18" charset="0"/>
                              <a:ea typeface="Cambria Math" panose="02040503050406030204" pitchFamily="18" charset="0"/>
                            </a:rPr>
                            <m:t>2</m:t>
                          </m:r>
                        </m:den>
                      </m:f>
                    </m:oMath>
                  </m:oMathPara>
                </a14:m>
                <a:endParaRPr lang="en-US" dirty="0"/>
              </a:p>
            </p:txBody>
          </p:sp>
        </mc:Choice>
        <mc:Fallback xmlns="">
          <p:sp>
            <p:nvSpPr>
              <p:cNvPr id="14" name="Rectangle 13">
                <a:extLst>
                  <a:ext uri="{FF2B5EF4-FFF2-40B4-BE49-F238E27FC236}">
                    <a16:creationId xmlns:a16="http://schemas.microsoft.com/office/drawing/2014/main" id="{1C08993E-0515-3FF4-C3C9-74D31BCD40DD}"/>
                  </a:ext>
                </a:extLst>
              </p:cNvPr>
              <p:cNvSpPr>
                <a:spLocks noRot="1" noChangeAspect="1" noMove="1" noResize="1" noEditPoints="1" noAdjustHandles="1" noChangeArrowheads="1" noChangeShapeType="1" noTextEdit="1"/>
              </p:cNvSpPr>
              <p:nvPr/>
            </p:nvSpPr>
            <p:spPr>
              <a:xfrm>
                <a:off x="1434995" y="4102511"/>
                <a:ext cx="4019107" cy="1248271"/>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7360CB3C-B217-0D78-49DC-4637BE9BB6F7}"/>
                  </a:ext>
                </a:extLst>
              </p:cNvPr>
              <p:cNvSpPr/>
              <p:nvPr/>
            </p:nvSpPr>
            <p:spPr>
              <a:xfrm>
                <a:off x="6042096" y="4067607"/>
                <a:ext cx="3265693" cy="1248271"/>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spcAft>
                    <a:spcPts val="300"/>
                  </a:spcAft>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𝐶𝑉</m:t>
                          </m:r>
                        </m:e>
                        <m:sub>
                          <m:r>
                            <a:rPr lang="en-US" sz="1600" b="0" i="1" smtClean="0">
                              <a:latin typeface="Cambria Math" panose="02040503050406030204" pitchFamily="18" charset="0"/>
                            </a:rPr>
                            <m:t>𝑎</m:t>
                          </m:r>
                        </m:sub>
                      </m:sSub>
                      <m:r>
                        <a:rPr lang="en-US" sz="1600" i="1">
                          <a:latin typeface="Cambria Math" panose="02040503050406030204" pitchFamily="18" charset="0"/>
                        </a:rPr>
                        <m:t>:</m:t>
                      </m:r>
                      <m:f>
                        <m:fPr>
                          <m:ctrlPr>
                            <a:rPr lang="en-US" sz="1600" i="1" smtClean="0">
                              <a:latin typeface="Cambria Math" panose="02040503050406030204" pitchFamily="18" charset="0"/>
                            </a:rPr>
                          </m:ctrlPr>
                        </m:fPr>
                        <m:num>
                          <m:r>
                            <a:rPr lang="en-US" sz="1600" b="0" i="1" smtClean="0">
                              <a:latin typeface="Cambria Math" panose="02040503050406030204" pitchFamily="18" charset="0"/>
                            </a:rPr>
                            <m:t>𝑆𝑡𝑑</m:t>
                          </m:r>
                          <m:r>
                            <a:rPr lang="en-US" sz="1600" b="0" i="1" smtClean="0">
                              <a:latin typeface="Cambria Math" panose="02040503050406030204" pitchFamily="18" charset="0"/>
                            </a:rPr>
                            <m:t>. </m:t>
                          </m:r>
                          <m:r>
                            <a:rPr lang="en-US" sz="1600" b="0" i="1" smtClean="0">
                              <a:latin typeface="Cambria Math" panose="02040503050406030204" pitchFamily="18" charset="0"/>
                            </a:rPr>
                            <m:t>𝐷𝑒𝑣</m:t>
                          </m:r>
                          <m:r>
                            <a:rPr lang="en-US" sz="1600" b="0" i="1" smtClean="0">
                              <a:latin typeface="Cambria Math" panose="02040503050406030204" pitchFamily="18" charset="0"/>
                            </a:rPr>
                            <m:t>(</m:t>
                          </m:r>
                          <m:r>
                            <a:rPr lang="en-US" sz="1600" b="0" i="1" smtClean="0">
                              <a:latin typeface="Cambria Math" panose="02040503050406030204" pitchFamily="18" charset="0"/>
                            </a:rPr>
                            <m:t>𝐼𝑛𝑡𝑒𝑟𝑎𝑟𝑟𝑖𝑣𝑎𝑙</m:t>
                          </m:r>
                          <m:r>
                            <a:rPr lang="en-US" sz="1600" b="0" i="1" smtClean="0">
                              <a:latin typeface="Cambria Math" panose="02040503050406030204" pitchFamily="18" charset="0"/>
                            </a:rPr>
                            <m:t> </m:t>
                          </m:r>
                          <m:r>
                            <a:rPr lang="en-US" sz="1600" b="0" i="1" smtClean="0">
                              <a:latin typeface="Cambria Math" panose="02040503050406030204" pitchFamily="18" charset="0"/>
                            </a:rPr>
                            <m:t>𝑡𝑖𝑚𝑒𝑠</m:t>
                          </m:r>
                          <m:r>
                            <a:rPr lang="en-US" sz="1600" b="0" i="1" smtClean="0">
                              <a:latin typeface="Cambria Math" panose="02040503050406030204" pitchFamily="18" charset="0"/>
                            </a:rPr>
                            <m:t>)</m:t>
                          </m:r>
                        </m:num>
                        <m:den>
                          <m:r>
                            <a:rPr lang="en-US" sz="1600" b="0" i="1" smtClean="0">
                              <a:latin typeface="Cambria Math" panose="02040503050406030204" pitchFamily="18" charset="0"/>
                            </a:rPr>
                            <m:t>𝐴𝑣𝑒𝑟𝑎𝑔𝑒</m:t>
                          </m:r>
                          <m:r>
                            <a:rPr lang="en-US" sz="1600" b="0" i="1" smtClean="0">
                              <a:latin typeface="Cambria Math" panose="02040503050406030204" pitchFamily="18" charset="0"/>
                            </a:rPr>
                            <m:t> </m:t>
                          </m:r>
                          <m:r>
                            <a:rPr lang="en-US" sz="1600" b="0" i="1" smtClean="0">
                              <a:latin typeface="Cambria Math" panose="02040503050406030204" pitchFamily="18" charset="0"/>
                            </a:rPr>
                            <m:t>𝑖𝑛𝑡𝑒𝑟𝑎𝑟𝑟𝑖𝑣𝑎𝑙</m:t>
                          </m:r>
                          <m:r>
                            <a:rPr lang="en-US" sz="1600" b="0" i="1" smtClean="0">
                              <a:latin typeface="Cambria Math" panose="02040503050406030204" pitchFamily="18" charset="0"/>
                            </a:rPr>
                            <m:t> </m:t>
                          </m:r>
                          <m:r>
                            <a:rPr lang="en-US" sz="1600" b="0" i="1" smtClean="0">
                              <a:latin typeface="Cambria Math" panose="02040503050406030204" pitchFamily="18" charset="0"/>
                            </a:rPr>
                            <m:t>𝑡𝑖𝑚𝑒𝑠</m:t>
                          </m:r>
                        </m:den>
                      </m:f>
                    </m:oMath>
                  </m:oMathPara>
                </a14:m>
                <a:endParaRPr lang="en-US" sz="1600" i="1" dirty="0">
                  <a:latin typeface="Cambria Math" panose="02040503050406030204" pitchFamily="18" charset="0"/>
                </a:endParaRPr>
              </a:p>
              <a:p>
                <a:pPr>
                  <a:spcBef>
                    <a:spcPts val="300"/>
                  </a:spcBef>
                  <a:spcAft>
                    <a:spcPts val="300"/>
                  </a:spcAft>
                </a:pPr>
                <a14:m>
                  <m:oMathPara xmlns:m="http://schemas.openxmlformats.org/officeDocument/2006/math">
                    <m:oMathParaPr>
                      <m:jc m:val="left"/>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𝐶𝑉</m:t>
                          </m:r>
                        </m:e>
                        <m:sub>
                          <m:r>
                            <a:rPr lang="en-US" sz="1600" b="0" i="1" smtClean="0">
                              <a:latin typeface="Cambria Math" panose="02040503050406030204" pitchFamily="18" charset="0"/>
                            </a:rPr>
                            <m:t>𝑝</m:t>
                          </m:r>
                        </m:sub>
                      </m:sSub>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𝑆𝑡𝑑</m:t>
                          </m:r>
                          <m:r>
                            <a:rPr lang="en-US" sz="1600" i="1">
                              <a:latin typeface="Cambria Math" panose="02040503050406030204" pitchFamily="18" charset="0"/>
                            </a:rPr>
                            <m:t>. </m:t>
                          </m:r>
                          <m:r>
                            <a:rPr lang="en-US" sz="1600" i="1">
                              <a:latin typeface="Cambria Math" panose="02040503050406030204" pitchFamily="18" charset="0"/>
                            </a:rPr>
                            <m:t>𝐷𝑒𝑣</m:t>
                          </m:r>
                          <m:r>
                            <a:rPr lang="en-US" sz="1600" i="1">
                              <a:latin typeface="Cambria Math" panose="02040503050406030204" pitchFamily="18" charset="0"/>
                            </a:rPr>
                            <m:t>(</m:t>
                          </m:r>
                          <m:r>
                            <a:rPr lang="en-US" sz="1600" b="0" i="1" smtClean="0">
                              <a:latin typeface="Cambria Math" panose="02040503050406030204" pitchFamily="18" charset="0"/>
                            </a:rPr>
                            <m:t>𝑆𝑒𝑟𝑣𝑖𝑐𝑒</m:t>
                          </m:r>
                          <m:r>
                            <a:rPr lang="en-US" sz="1600" i="1">
                              <a:latin typeface="Cambria Math" panose="02040503050406030204" pitchFamily="18" charset="0"/>
                            </a:rPr>
                            <m:t> </m:t>
                          </m:r>
                          <m:r>
                            <a:rPr lang="en-US" sz="1600" i="1">
                              <a:latin typeface="Cambria Math" panose="02040503050406030204" pitchFamily="18" charset="0"/>
                            </a:rPr>
                            <m:t>𝑡𝑖𝑚𝑒𝑠</m:t>
                          </m:r>
                          <m:r>
                            <a:rPr lang="en-US" sz="1600" i="1">
                              <a:latin typeface="Cambria Math" panose="02040503050406030204" pitchFamily="18" charset="0"/>
                            </a:rPr>
                            <m:t>)</m:t>
                          </m:r>
                        </m:num>
                        <m:den>
                          <m:r>
                            <a:rPr lang="en-US" sz="1600" i="1">
                              <a:latin typeface="Cambria Math" panose="02040503050406030204" pitchFamily="18" charset="0"/>
                            </a:rPr>
                            <m:t>𝐴𝑣𝑒𝑟𝑎𝑔𝑒</m:t>
                          </m:r>
                          <m:r>
                            <a:rPr lang="en-US" sz="1600" i="1">
                              <a:latin typeface="Cambria Math" panose="02040503050406030204" pitchFamily="18" charset="0"/>
                            </a:rPr>
                            <m:t> </m:t>
                          </m:r>
                          <m:r>
                            <a:rPr lang="en-US" sz="1600" b="0" i="1" smtClean="0">
                              <a:latin typeface="Cambria Math" panose="02040503050406030204" pitchFamily="18" charset="0"/>
                            </a:rPr>
                            <m:t>𝑠𝑒𝑟𝑣𝑖𝑐𝑒</m:t>
                          </m:r>
                          <m:r>
                            <a:rPr lang="en-US" sz="1600" i="1">
                              <a:latin typeface="Cambria Math" panose="02040503050406030204" pitchFamily="18" charset="0"/>
                            </a:rPr>
                            <m:t> </m:t>
                          </m:r>
                          <m:r>
                            <a:rPr lang="en-US" sz="1600" i="1">
                              <a:latin typeface="Cambria Math" panose="02040503050406030204" pitchFamily="18" charset="0"/>
                            </a:rPr>
                            <m:t>𝑡𝑖𝑚𝑒𝑠</m:t>
                          </m:r>
                        </m:den>
                      </m:f>
                      <m:r>
                        <a:rPr lang="en-US" sz="1600" i="1">
                          <a:latin typeface="Cambria Math" panose="02040503050406030204" pitchFamily="18" charset="0"/>
                        </a:rPr>
                        <m:t> </m:t>
                      </m:r>
                      <m:r>
                        <m:rPr>
                          <m:nor/>
                        </m:rPr>
                        <a:rPr lang="en-US" sz="1600">
                          <a:latin typeface="Cambria Math" panose="02040503050406030204" pitchFamily="18" charset="0"/>
                        </a:rPr>
                        <m:t>time</m:t>
                      </m:r>
                    </m:oMath>
                  </m:oMathPara>
                </a14:m>
                <a:endParaRPr lang="en-US" sz="1600" dirty="0"/>
              </a:p>
            </p:txBody>
          </p:sp>
        </mc:Choice>
        <mc:Fallback xmlns="">
          <p:sp>
            <p:nvSpPr>
              <p:cNvPr id="15" name="Rectangle 14">
                <a:extLst>
                  <a:ext uri="{FF2B5EF4-FFF2-40B4-BE49-F238E27FC236}">
                    <a16:creationId xmlns:a16="http://schemas.microsoft.com/office/drawing/2014/main" id="{7360CB3C-B217-0D78-49DC-4637BE9BB6F7}"/>
                  </a:ext>
                </a:extLst>
              </p:cNvPr>
              <p:cNvSpPr>
                <a:spLocks noRot="1" noChangeAspect="1" noMove="1" noResize="1" noEditPoints="1" noAdjustHandles="1" noChangeArrowheads="1" noChangeShapeType="1" noTextEdit="1"/>
              </p:cNvSpPr>
              <p:nvPr/>
            </p:nvSpPr>
            <p:spPr>
              <a:xfrm>
                <a:off x="6042096" y="4067607"/>
                <a:ext cx="3265693" cy="1248271"/>
              </a:xfrm>
              <a:prstGeom prst="rect">
                <a:avLst/>
              </a:prstGeom>
              <a:blipFill>
                <a:blip r:embed="rId6"/>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5E69A35-1EE6-524A-DE5C-B2FCF2822BEB}"/>
                  </a:ext>
                </a:extLst>
              </p:cNvPr>
              <p:cNvSpPr txBox="1"/>
              <p:nvPr/>
            </p:nvSpPr>
            <p:spPr>
              <a:xfrm>
                <a:off x="1577170" y="3581907"/>
                <a:ext cx="6097772" cy="390748"/>
              </a:xfrm>
              <a:prstGeom prst="rect">
                <a:avLst/>
              </a:prstGeom>
              <a:noFill/>
            </p:spPr>
            <p:txBody>
              <a:bodyPr wrap="square">
                <a:spAutoFit/>
              </a:bodyPr>
              <a:lstStyle/>
              <a:p>
                <a:r>
                  <a:rPr lang="en-US" b="1" i="1" dirty="0"/>
                  <a:t>Average waiting time in the queue,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𝑻</m:t>
                        </m:r>
                      </m:e>
                      <m:sub>
                        <m:r>
                          <a:rPr lang="en-US" b="1" i="1">
                            <a:latin typeface="Cambria Math" panose="02040503050406030204" pitchFamily="18" charset="0"/>
                          </a:rPr>
                          <m:t>𝒒</m:t>
                        </m:r>
                      </m:sub>
                    </m:sSub>
                  </m:oMath>
                </a14:m>
                <a:r>
                  <a:rPr lang="en-US" b="1" i="1" dirty="0"/>
                  <a:t> </a:t>
                </a:r>
                <a:endParaRPr lang="en-US" b="1" dirty="0"/>
              </a:p>
            </p:txBody>
          </p:sp>
        </mc:Choice>
        <mc:Fallback xmlns="">
          <p:sp>
            <p:nvSpPr>
              <p:cNvPr id="17" name="TextBox 16">
                <a:extLst>
                  <a:ext uri="{FF2B5EF4-FFF2-40B4-BE49-F238E27FC236}">
                    <a16:creationId xmlns:a16="http://schemas.microsoft.com/office/drawing/2014/main" id="{65E69A35-1EE6-524A-DE5C-B2FCF2822BEB}"/>
                  </a:ext>
                </a:extLst>
              </p:cNvPr>
              <p:cNvSpPr txBox="1">
                <a:spLocks noRot="1" noChangeAspect="1" noMove="1" noResize="1" noEditPoints="1" noAdjustHandles="1" noChangeArrowheads="1" noChangeShapeType="1" noTextEdit="1"/>
              </p:cNvSpPr>
              <p:nvPr/>
            </p:nvSpPr>
            <p:spPr>
              <a:xfrm>
                <a:off x="1577170" y="3581907"/>
                <a:ext cx="6097772" cy="390748"/>
              </a:xfrm>
              <a:prstGeom prst="rect">
                <a:avLst/>
              </a:prstGeom>
              <a:blipFill>
                <a:blip r:embed="rId7"/>
                <a:stretch>
                  <a:fillRect l="-900" t="-9375" b="-1875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28690DD5-B2FF-17E8-102E-CC803A873406}"/>
              </a:ext>
            </a:extLst>
          </p:cNvPr>
          <p:cNvSpPr txBox="1"/>
          <p:nvPr/>
        </p:nvSpPr>
        <p:spPr>
          <a:xfrm>
            <a:off x="2159262" y="5565247"/>
            <a:ext cx="8541934" cy="461665"/>
          </a:xfrm>
          <a:prstGeom prst="rect">
            <a:avLst/>
          </a:prstGeom>
          <a:solidFill>
            <a:schemeClr val="accent4"/>
          </a:solidFill>
        </p:spPr>
        <p:txBody>
          <a:bodyPr wrap="square" rtlCol="0">
            <a:spAutoFit/>
          </a:bodyPr>
          <a:lstStyle/>
          <a:p>
            <a:pPr algn="ctr"/>
            <a:r>
              <a:rPr lang="en-US" sz="2400" b="1" i="1" dirty="0">
                <a:solidFill>
                  <a:srgbClr val="C00000"/>
                </a:solidFill>
              </a:rPr>
              <a:t>Don’t focus on formulas! Let’s explore the relationships!</a:t>
            </a:r>
          </a:p>
        </p:txBody>
      </p:sp>
      <p:pic>
        <p:nvPicPr>
          <p:cNvPr id="4" name="Picture 3">
            <a:extLst>
              <a:ext uri="{FF2B5EF4-FFF2-40B4-BE49-F238E27FC236}">
                <a16:creationId xmlns:a16="http://schemas.microsoft.com/office/drawing/2014/main" id="{B8719D0D-31B1-4231-ED31-EB9DFF8CE8ED}"/>
              </a:ext>
            </a:extLst>
          </p:cNvPr>
          <p:cNvPicPr>
            <a:picLocks noChangeAspect="1"/>
          </p:cNvPicPr>
          <p:nvPr/>
        </p:nvPicPr>
        <p:blipFill>
          <a:blip r:embed="rId8"/>
          <a:srcRect l="32747" t="36656" r="31609" b="18932"/>
          <a:stretch>
            <a:fillRect/>
          </a:stretch>
        </p:blipFill>
        <p:spPr>
          <a:xfrm>
            <a:off x="10023764" y="1261967"/>
            <a:ext cx="1578340" cy="1072701"/>
          </a:xfrm>
          <a:prstGeom prst="rect">
            <a:avLst/>
          </a:prstGeom>
          <a:ln>
            <a:solidFill>
              <a:srgbClr val="00B0F0"/>
            </a:solidFill>
          </a:ln>
        </p:spPr>
      </p:pic>
      <p:pic>
        <p:nvPicPr>
          <p:cNvPr id="21" name="Picture 20">
            <a:extLst>
              <a:ext uri="{FF2B5EF4-FFF2-40B4-BE49-F238E27FC236}">
                <a16:creationId xmlns:a16="http://schemas.microsoft.com/office/drawing/2014/main" id="{EC88F7F6-F803-981E-A55C-FB5322B68A02}"/>
              </a:ext>
            </a:extLst>
          </p:cNvPr>
          <p:cNvPicPr>
            <a:picLocks noChangeAspect="1"/>
          </p:cNvPicPr>
          <p:nvPr/>
        </p:nvPicPr>
        <p:blipFill>
          <a:blip r:embed="rId9"/>
          <a:srcRect t="30563" r="50292" b="12125"/>
          <a:stretch>
            <a:fillRect/>
          </a:stretch>
        </p:blipFill>
        <p:spPr>
          <a:xfrm>
            <a:off x="10023764" y="2654606"/>
            <a:ext cx="1541290" cy="927301"/>
          </a:xfrm>
          <a:prstGeom prst="rect">
            <a:avLst/>
          </a:prstGeom>
          <a:ln>
            <a:solidFill>
              <a:srgbClr val="00B0F0"/>
            </a:solidFill>
          </a:ln>
        </p:spPr>
      </p:pic>
      <p:grpSp>
        <p:nvGrpSpPr>
          <p:cNvPr id="30" name="Group 29">
            <a:extLst>
              <a:ext uri="{FF2B5EF4-FFF2-40B4-BE49-F238E27FC236}">
                <a16:creationId xmlns:a16="http://schemas.microsoft.com/office/drawing/2014/main" id="{341F38E4-89E4-29F9-9087-88E8553113F9}"/>
              </a:ext>
            </a:extLst>
          </p:cNvPr>
          <p:cNvGrpSpPr/>
          <p:nvPr/>
        </p:nvGrpSpPr>
        <p:grpSpPr>
          <a:xfrm>
            <a:off x="9363765" y="4729069"/>
            <a:ext cx="2786479" cy="568478"/>
            <a:chOff x="9363765" y="4113066"/>
            <a:chExt cx="2786479" cy="568478"/>
          </a:xfrm>
        </p:grpSpPr>
        <p:pic>
          <p:nvPicPr>
            <p:cNvPr id="22" name="Picture 21">
              <a:extLst>
                <a:ext uri="{FF2B5EF4-FFF2-40B4-BE49-F238E27FC236}">
                  <a16:creationId xmlns:a16="http://schemas.microsoft.com/office/drawing/2014/main" id="{56AE9702-7119-280A-5C15-9BD197A1B963}"/>
                </a:ext>
              </a:extLst>
            </p:cNvPr>
            <p:cNvPicPr>
              <a:picLocks noChangeAspect="1"/>
            </p:cNvPicPr>
            <p:nvPr/>
          </p:nvPicPr>
          <p:blipFill>
            <a:blip r:embed="rId9"/>
            <a:srcRect l="50524" t="45626" b="35869"/>
            <a:stretch>
              <a:fillRect/>
            </a:stretch>
          </p:blipFill>
          <p:spPr>
            <a:xfrm>
              <a:off x="9363765" y="4113066"/>
              <a:ext cx="2786479" cy="568478"/>
            </a:xfrm>
            <a:prstGeom prst="rect">
              <a:avLst/>
            </a:prstGeom>
          </p:spPr>
        </p:pic>
        <p:cxnSp>
          <p:nvCxnSpPr>
            <p:cNvPr id="24" name="Straight Arrow Connector 23">
              <a:extLst>
                <a:ext uri="{FF2B5EF4-FFF2-40B4-BE49-F238E27FC236}">
                  <a16:creationId xmlns:a16="http://schemas.microsoft.com/office/drawing/2014/main" id="{4D32A8DE-D722-2E7D-CDE0-9F7A3ADCA716}"/>
                </a:ext>
              </a:extLst>
            </p:cNvPr>
            <p:cNvCxnSpPr/>
            <p:nvPr/>
          </p:nvCxnSpPr>
          <p:spPr>
            <a:xfrm>
              <a:off x="9650994" y="4399984"/>
              <a:ext cx="37277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C0F37F8-3366-7FAD-194D-BAB3A25E775D}"/>
                </a:ext>
              </a:extLst>
            </p:cNvPr>
            <p:cNvCxnSpPr>
              <a:cxnSpLocks/>
            </p:cNvCxnSpPr>
            <p:nvPr/>
          </p:nvCxnSpPr>
          <p:spPr>
            <a:xfrm>
              <a:off x="10060814" y="4407528"/>
              <a:ext cx="576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C6A8486-16E0-08C8-66CC-1A3D90F80F90}"/>
                </a:ext>
              </a:extLst>
            </p:cNvPr>
            <p:cNvCxnSpPr>
              <a:cxnSpLocks/>
            </p:cNvCxnSpPr>
            <p:nvPr/>
          </p:nvCxnSpPr>
          <p:spPr>
            <a:xfrm>
              <a:off x="10637214" y="4407528"/>
              <a:ext cx="317479" cy="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18582D6-3EF6-0D0C-37DE-341FFAD3E032}"/>
                </a:ext>
              </a:extLst>
            </p:cNvPr>
            <p:cNvCxnSpPr>
              <a:cxnSpLocks/>
            </p:cNvCxnSpPr>
            <p:nvPr/>
          </p:nvCxnSpPr>
          <p:spPr>
            <a:xfrm>
              <a:off x="10978228" y="4407528"/>
              <a:ext cx="317479" cy="0"/>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FC0D0B3D-014F-A044-FD9F-DE8E341781AB}"/>
              </a:ext>
            </a:extLst>
          </p:cNvPr>
          <p:cNvSpPr txBox="1"/>
          <p:nvPr/>
        </p:nvSpPr>
        <p:spPr>
          <a:xfrm>
            <a:off x="9821371" y="1001038"/>
            <a:ext cx="1983125" cy="307777"/>
          </a:xfrm>
          <a:prstGeom prst="rect">
            <a:avLst/>
          </a:prstGeom>
          <a:noFill/>
        </p:spPr>
        <p:txBody>
          <a:bodyPr wrap="square">
            <a:spAutoFit/>
          </a:bodyPr>
          <a:lstStyle/>
          <a:p>
            <a:pPr algn="ctr"/>
            <a:r>
              <a:rPr lang="en-US" sz="1400" dirty="0"/>
              <a:t>Interarrival time</a:t>
            </a:r>
          </a:p>
        </p:txBody>
      </p:sp>
      <p:sp>
        <p:nvSpPr>
          <p:cNvPr id="33" name="TextBox 32">
            <a:extLst>
              <a:ext uri="{FF2B5EF4-FFF2-40B4-BE49-F238E27FC236}">
                <a16:creationId xmlns:a16="http://schemas.microsoft.com/office/drawing/2014/main" id="{9F270100-49DA-597C-4495-3B8630250FFB}"/>
              </a:ext>
            </a:extLst>
          </p:cNvPr>
          <p:cNvSpPr txBox="1"/>
          <p:nvPr/>
        </p:nvSpPr>
        <p:spPr>
          <a:xfrm>
            <a:off x="9371162" y="4232389"/>
            <a:ext cx="2786480" cy="523220"/>
          </a:xfrm>
          <a:prstGeom prst="rect">
            <a:avLst/>
          </a:prstGeom>
          <a:solidFill>
            <a:schemeClr val="accent4"/>
          </a:solidFill>
        </p:spPr>
        <p:txBody>
          <a:bodyPr wrap="square">
            <a:spAutoFit/>
          </a:bodyPr>
          <a:lstStyle/>
          <a:p>
            <a:pPr algn="ctr"/>
            <a:r>
              <a:rPr lang="en-US" sz="1400" dirty="0"/>
              <a:t>Variation occurs in interarrival time and process time</a:t>
            </a:r>
          </a:p>
        </p:txBody>
      </p:sp>
      <p:sp>
        <p:nvSpPr>
          <p:cNvPr id="34" name="TextBox 33">
            <a:extLst>
              <a:ext uri="{FF2B5EF4-FFF2-40B4-BE49-F238E27FC236}">
                <a16:creationId xmlns:a16="http://schemas.microsoft.com/office/drawing/2014/main" id="{786DBE00-B46F-3E9E-7437-70AF51C848AF}"/>
              </a:ext>
            </a:extLst>
          </p:cNvPr>
          <p:cNvSpPr txBox="1"/>
          <p:nvPr/>
        </p:nvSpPr>
        <p:spPr>
          <a:xfrm>
            <a:off x="9821371" y="2344868"/>
            <a:ext cx="1983125" cy="307777"/>
          </a:xfrm>
          <a:prstGeom prst="rect">
            <a:avLst/>
          </a:prstGeom>
          <a:noFill/>
        </p:spPr>
        <p:txBody>
          <a:bodyPr wrap="square">
            <a:spAutoFit/>
          </a:bodyPr>
          <a:lstStyle/>
          <a:p>
            <a:pPr algn="ctr"/>
            <a:r>
              <a:rPr lang="en-US" sz="1400" dirty="0"/>
              <a:t>Service time</a:t>
            </a:r>
          </a:p>
        </p:txBody>
      </p:sp>
    </p:spTree>
    <p:extLst>
      <p:ext uri="{BB962C8B-B14F-4D97-AF65-F5344CB8AC3E}">
        <p14:creationId xmlns:p14="http://schemas.microsoft.com/office/powerpoint/2010/main" val="1794105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BC2C1-77A5-8177-1AF4-AD0052943A72}"/>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C50D44A6-E729-A079-7294-0D486AC475A8}"/>
              </a:ext>
            </a:extLst>
          </p:cNvPr>
          <p:cNvSpPr>
            <a:spLocks noGrp="1"/>
          </p:cNvSpPr>
          <p:nvPr>
            <p:ph type="dt" sz="half" idx="10"/>
          </p:nvPr>
        </p:nvSpPr>
        <p:spPr>
          <a:xfrm>
            <a:off x="9001873" y="6204376"/>
            <a:ext cx="1021891" cy="323968"/>
          </a:xfrm>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D6F5EA07-4227-0E26-0730-D2013A72E674}"/>
              </a:ext>
            </a:extLst>
          </p:cNvPr>
          <p:cNvSpPr>
            <a:spLocks noGrp="1"/>
          </p:cNvSpPr>
          <p:nvPr>
            <p:ph type="sldNum" sz="quarter" idx="12"/>
          </p:nvPr>
        </p:nvSpPr>
        <p:spPr>
          <a:xfrm>
            <a:off x="10149534" y="6201834"/>
            <a:ext cx="487680" cy="365760"/>
          </a:xfrm>
        </p:spPr>
        <p:txBody>
          <a:bodyPr/>
          <a:lstStyle/>
          <a:p>
            <a:fld id="{8A7A6979-0714-4377-B894-6BE4C2D6E202}" type="slidenum">
              <a:rPr lang="en-US" smtClean="0"/>
              <a:pPr/>
              <a:t>44</a:t>
            </a:fld>
            <a:endParaRPr lang="en-US" dirty="0"/>
          </a:p>
        </p:txBody>
      </p:sp>
      <p:sp>
        <p:nvSpPr>
          <p:cNvPr id="7" name="Title 6">
            <a:extLst>
              <a:ext uri="{FF2B5EF4-FFF2-40B4-BE49-F238E27FC236}">
                <a16:creationId xmlns:a16="http://schemas.microsoft.com/office/drawing/2014/main" id="{6DE9125D-B2FE-EA1E-4EC5-027955D7D1C1}"/>
              </a:ext>
            </a:extLst>
          </p:cNvPr>
          <p:cNvSpPr>
            <a:spLocks noGrp="1"/>
          </p:cNvSpPr>
          <p:nvPr>
            <p:ph type="ctrTitle"/>
          </p:nvPr>
        </p:nvSpPr>
        <p:spPr/>
        <p:txBody>
          <a:bodyPr/>
          <a:lstStyle/>
          <a:p>
            <a:r>
              <a:rPr lang="en-US" dirty="0"/>
              <a:t>How to reduce waiting time?</a:t>
            </a:r>
          </a:p>
        </p:txBody>
      </p:sp>
      <p:sp>
        <p:nvSpPr>
          <p:cNvPr id="11" name="TextBox 10">
            <a:extLst>
              <a:ext uri="{FF2B5EF4-FFF2-40B4-BE49-F238E27FC236}">
                <a16:creationId xmlns:a16="http://schemas.microsoft.com/office/drawing/2014/main" id="{4668C6B6-7638-A9E9-1D01-852D451032F9}"/>
              </a:ext>
            </a:extLst>
          </p:cNvPr>
          <p:cNvSpPr txBox="1"/>
          <p:nvPr/>
        </p:nvSpPr>
        <p:spPr>
          <a:xfrm>
            <a:off x="1711880" y="2002991"/>
            <a:ext cx="8995144" cy="3647152"/>
          </a:xfrm>
          <a:prstGeom prst="rect">
            <a:avLst/>
          </a:prstGeom>
          <a:solidFill>
            <a:schemeClr val="accent4"/>
          </a:solidFill>
        </p:spPr>
        <p:txBody>
          <a:bodyPr wrap="square">
            <a:spAutoFit/>
          </a:bodyPr>
          <a:lstStyle/>
          <a:p>
            <a:pPr>
              <a:spcBef>
                <a:spcPts val="600"/>
              </a:spcBef>
            </a:pPr>
            <a:r>
              <a:rPr lang="en-US" b="1" dirty="0"/>
              <a:t>Scenario 1 + 2  — The Impact of Variability</a:t>
            </a:r>
          </a:p>
          <a:p>
            <a:pPr>
              <a:spcBef>
                <a:spcPts val="600"/>
              </a:spcBef>
            </a:pPr>
            <a:r>
              <a:rPr lang="en-US" sz="1600" dirty="0"/>
              <a:t>We will investigate the impact of arrival and service time variability</a:t>
            </a:r>
          </a:p>
          <a:p>
            <a:pPr marL="285750" indent="-285750">
              <a:spcBef>
                <a:spcPts val="600"/>
              </a:spcBef>
              <a:buFont typeface="Arial" panose="020B0604020202020204" pitchFamily="34" charset="0"/>
              <a:buChar char="•"/>
            </a:pPr>
            <a:r>
              <a:rPr lang="en-US" sz="1600" dirty="0"/>
              <a:t>Why there was waiting time for patients when utilization was below 100%? </a:t>
            </a:r>
          </a:p>
          <a:p>
            <a:pPr marL="285750" indent="-285750">
              <a:spcBef>
                <a:spcPts val="600"/>
              </a:spcBef>
              <a:buFont typeface="Arial" panose="020B0604020202020204" pitchFamily="34" charset="0"/>
              <a:buChar char="•"/>
            </a:pPr>
            <a:r>
              <a:rPr lang="en-US" sz="1600" dirty="0"/>
              <a:t>Doesn’t a utilization of around 95% mean that we have 5% more capacity than we need? So why we have customers waiting? </a:t>
            </a:r>
          </a:p>
          <a:p>
            <a:pPr marL="285750" indent="-285750">
              <a:spcBef>
                <a:spcPts val="600"/>
              </a:spcBef>
              <a:buFont typeface="Arial" panose="020B0604020202020204" pitchFamily="34" charset="0"/>
              <a:buChar char="•"/>
            </a:pPr>
            <a:r>
              <a:rPr lang="en-US" sz="1600" dirty="0"/>
              <a:t>Doesn’t profitability increase with utilization? Wouldn’t you want every teller to always occupied with customer so that you are getting the maximum amount of revenue?</a:t>
            </a:r>
          </a:p>
          <a:p>
            <a:pPr marL="285750" indent="-285750">
              <a:spcBef>
                <a:spcPts val="600"/>
              </a:spcBef>
              <a:buFont typeface="Arial" panose="020B0604020202020204" pitchFamily="34" charset="0"/>
              <a:buChar char="•"/>
            </a:pPr>
            <a:r>
              <a:rPr lang="en-US" sz="1600" dirty="0"/>
              <a:t>What is the impact on average waiting time and utilization of variability in service and arrival times? Why does this occur?</a:t>
            </a:r>
          </a:p>
          <a:p>
            <a:pPr>
              <a:spcBef>
                <a:spcPts val="600"/>
              </a:spcBef>
            </a:pPr>
            <a:r>
              <a:rPr lang="en-US" b="1" dirty="0"/>
              <a:t>Scenario 3 — The Power of Service Time Reduction</a:t>
            </a:r>
          </a:p>
          <a:p>
            <a:pPr>
              <a:spcBef>
                <a:spcPts val="600"/>
              </a:spcBef>
            </a:pPr>
            <a:r>
              <a:rPr lang="en-US" sz="1600" dirty="0"/>
              <a:t>We will explore how minor process improvements (reducing the mean service time) can yield massive benefits for customer service</a:t>
            </a:r>
          </a:p>
        </p:txBody>
      </p:sp>
      <p:sp>
        <p:nvSpPr>
          <p:cNvPr id="4" name="Subtitle 3">
            <a:extLst>
              <a:ext uri="{FF2B5EF4-FFF2-40B4-BE49-F238E27FC236}">
                <a16:creationId xmlns:a16="http://schemas.microsoft.com/office/drawing/2014/main" id="{ED193D8F-163B-8270-BA7F-06C6600C054E}"/>
              </a:ext>
            </a:extLst>
          </p:cNvPr>
          <p:cNvSpPr>
            <a:spLocks noGrp="1"/>
          </p:cNvSpPr>
          <p:nvPr>
            <p:ph type="subTitle" idx="1"/>
          </p:nvPr>
        </p:nvSpPr>
        <p:spPr>
          <a:xfrm>
            <a:off x="2107518" y="1069121"/>
            <a:ext cx="7988980" cy="369332"/>
          </a:xfrm>
        </p:spPr>
        <p:txBody>
          <a:bodyPr/>
          <a:lstStyle/>
          <a:p>
            <a:r>
              <a:rPr lang="en-US" dirty="0"/>
              <a:t>Explore the impact of parameters</a:t>
            </a:r>
          </a:p>
        </p:txBody>
      </p:sp>
      <p:sp>
        <p:nvSpPr>
          <p:cNvPr id="8" name="TextBox 7">
            <a:extLst>
              <a:ext uri="{FF2B5EF4-FFF2-40B4-BE49-F238E27FC236}">
                <a16:creationId xmlns:a16="http://schemas.microsoft.com/office/drawing/2014/main" id="{657B5E1F-4453-E9EE-E306-346021EE56B6}"/>
              </a:ext>
            </a:extLst>
          </p:cNvPr>
          <p:cNvSpPr txBox="1"/>
          <p:nvPr/>
        </p:nvSpPr>
        <p:spPr>
          <a:xfrm>
            <a:off x="5011960" y="1608307"/>
            <a:ext cx="2394984" cy="369332"/>
          </a:xfrm>
          <a:prstGeom prst="rect">
            <a:avLst/>
          </a:prstGeom>
          <a:noFill/>
        </p:spPr>
        <p:txBody>
          <a:bodyPr wrap="square">
            <a:spAutoFit/>
          </a:bodyPr>
          <a:lstStyle/>
          <a:p>
            <a:r>
              <a:rPr lang="en-US" dirty="0">
                <a:solidFill>
                  <a:srgbClr val="C00000"/>
                </a:solidFill>
              </a:rPr>
              <a:t>[ </a:t>
            </a:r>
            <a:r>
              <a:rPr lang="en-US" i="1" dirty="0">
                <a:solidFill>
                  <a:srgbClr val="C00000"/>
                </a:solidFill>
                <a:hlinkClick r:id="rId3">
                  <a:extLst>
                    <a:ext uri="{A12FA001-AC4F-418D-AE19-62706E023703}">
                      <ahyp:hlinkClr xmlns:ahyp="http://schemas.microsoft.com/office/drawing/2018/hyperlinkcolor" val="tx"/>
                    </a:ext>
                  </a:extLst>
                </a:hlinkClick>
              </a:rPr>
              <a:t>Simulation exercise</a:t>
            </a:r>
            <a:r>
              <a:rPr lang="en-US" dirty="0">
                <a:solidFill>
                  <a:srgbClr val="C00000"/>
                </a:solidFill>
              </a:rPr>
              <a:t>]</a:t>
            </a:r>
            <a:endParaRPr lang="en-US" dirty="0"/>
          </a:p>
        </p:txBody>
      </p:sp>
    </p:spTree>
    <p:extLst>
      <p:ext uri="{BB962C8B-B14F-4D97-AF65-F5344CB8AC3E}">
        <p14:creationId xmlns:p14="http://schemas.microsoft.com/office/powerpoint/2010/main" val="2644251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EA50E-FEA0-13E6-A83D-3E2E58BCE2CE}"/>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F7E365AD-BA14-18F0-A14B-41F4075108BD}"/>
              </a:ext>
            </a:extLst>
          </p:cNvPr>
          <p:cNvSpPr>
            <a:spLocks noGrp="1"/>
          </p:cNvSpPr>
          <p:nvPr>
            <p:ph type="dt" sz="half" idx="10"/>
          </p:nvPr>
        </p:nvSpPr>
        <p:spPr>
          <a:xfrm>
            <a:off x="9001873" y="6204376"/>
            <a:ext cx="1021891" cy="323968"/>
          </a:xfrm>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910667F0-B95D-2366-E3BB-0123E0E6761A}"/>
              </a:ext>
            </a:extLst>
          </p:cNvPr>
          <p:cNvSpPr>
            <a:spLocks noGrp="1"/>
          </p:cNvSpPr>
          <p:nvPr>
            <p:ph type="sldNum" sz="quarter" idx="12"/>
          </p:nvPr>
        </p:nvSpPr>
        <p:spPr>
          <a:xfrm>
            <a:off x="10149534" y="6201834"/>
            <a:ext cx="487680" cy="365760"/>
          </a:xfrm>
        </p:spPr>
        <p:txBody>
          <a:bodyPr/>
          <a:lstStyle/>
          <a:p>
            <a:fld id="{8A7A6979-0714-4377-B894-6BE4C2D6E202}" type="slidenum">
              <a:rPr lang="en-US" smtClean="0"/>
              <a:pPr/>
              <a:t>45</a:t>
            </a:fld>
            <a:endParaRPr lang="en-US" dirty="0"/>
          </a:p>
        </p:txBody>
      </p:sp>
      <p:sp>
        <p:nvSpPr>
          <p:cNvPr id="7" name="Title 6">
            <a:extLst>
              <a:ext uri="{FF2B5EF4-FFF2-40B4-BE49-F238E27FC236}">
                <a16:creationId xmlns:a16="http://schemas.microsoft.com/office/drawing/2014/main" id="{564F3F4D-DE13-296A-9DDA-1E767BB28D93}"/>
              </a:ext>
            </a:extLst>
          </p:cNvPr>
          <p:cNvSpPr>
            <a:spLocks noGrp="1"/>
          </p:cNvSpPr>
          <p:nvPr>
            <p:ph type="ctrTitle"/>
          </p:nvPr>
        </p:nvSpPr>
        <p:spPr>
          <a:xfrm>
            <a:off x="2043076" y="313292"/>
            <a:ext cx="8594138" cy="886397"/>
          </a:xfrm>
        </p:spPr>
        <p:txBody>
          <a:bodyPr/>
          <a:lstStyle/>
          <a:p>
            <a:r>
              <a:rPr lang="en-US" dirty="0"/>
              <a:t>Explore the impact of parameters on waiting time</a:t>
            </a:r>
          </a:p>
        </p:txBody>
      </p:sp>
      <p:sp>
        <p:nvSpPr>
          <p:cNvPr id="11" name="TextBox 10">
            <a:extLst>
              <a:ext uri="{FF2B5EF4-FFF2-40B4-BE49-F238E27FC236}">
                <a16:creationId xmlns:a16="http://schemas.microsoft.com/office/drawing/2014/main" id="{654460F8-5B67-0212-420C-241143DDA038}"/>
              </a:ext>
            </a:extLst>
          </p:cNvPr>
          <p:cNvSpPr txBox="1"/>
          <p:nvPr/>
        </p:nvSpPr>
        <p:spPr>
          <a:xfrm>
            <a:off x="1865099" y="1751084"/>
            <a:ext cx="8970968" cy="646331"/>
          </a:xfrm>
          <a:prstGeom prst="rect">
            <a:avLst/>
          </a:prstGeom>
          <a:solidFill>
            <a:schemeClr val="accent4"/>
          </a:solidFill>
        </p:spPr>
        <p:txBody>
          <a:bodyPr wrap="square">
            <a:spAutoFit/>
          </a:bodyPr>
          <a:lstStyle/>
          <a:p>
            <a:pPr>
              <a:spcBef>
                <a:spcPts val="300"/>
              </a:spcBef>
              <a:spcAft>
                <a:spcPts val="600"/>
              </a:spcAft>
            </a:pPr>
            <a:r>
              <a:rPr lang="en-US" b="1" dirty="0"/>
              <a:t>Lesson 1: </a:t>
            </a:r>
            <a:r>
              <a:rPr lang="en-US" dirty="0"/>
              <a:t>In the presence of variability, even if utilization is less then 100%, some customers will end up waiting for service</a:t>
            </a:r>
          </a:p>
        </p:txBody>
      </p:sp>
      <p:sp>
        <p:nvSpPr>
          <p:cNvPr id="4" name="Subtitle 3">
            <a:extLst>
              <a:ext uri="{FF2B5EF4-FFF2-40B4-BE49-F238E27FC236}">
                <a16:creationId xmlns:a16="http://schemas.microsoft.com/office/drawing/2014/main" id="{E18FAABB-813C-0E88-3937-E84570CCB027}"/>
              </a:ext>
            </a:extLst>
          </p:cNvPr>
          <p:cNvSpPr>
            <a:spLocks noGrp="1"/>
          </p:cNvSpPr>
          <p:nvPr>
            <p:ph type="subTitle" idx="1"/>
          </p:nvPr>
        </p:nvSpPr>
        <p:spPr>
          <a:xfrm>
            <a:off x="2107518" y="1069121"/>
            <a:ext cx="7988980" cy="369332"/>
          </a:xfrm>
        </p:spPr>
        <p:txBody>
          <a:bodyPr/>
          <a:lstStyle/>
          <a:p>
            <a:r>
              <a:rPr lang="en-US" dirty="0"/>
              <a:t>Variability Leads to Waiting Time</a:t>
            </a:r>
          </a:p>
        </p:txBody>
      </p:sp>
      <p:graphicFrame>
        <p:nvGraphicFramePr>
          <p:cNvPr id="2" name="Table 1">
            <a:extLst>
              <a:ext uri="{FF2B5EF4-FFF2-40B4-BE49-F238E27FC236}">
                <a16:creationId xmlns:a16="http://schemas.microsoft.com/office/drawing/2014/main" id="{868B9B31-5CF2-CB6F-6C61-5F1347122643}"/>
              </a:ext>
            </a:extLst>
          </p:cNvPr>
          <p:cNvGraphicFramePr>
            <a:graphicFrameLocks noGrp="1"/>
          </p:cNvGraphicFramePr>
          <p:nvPr>
            <p:extLst>
              <p:ext uri="{D42A27DB-BD31-4B8C-83A1-F6EECF244321}">
                <p14:modId xmlns:p14="http://schemas.microsoft.com/office/powerpoint/2010/main" val="3766932824"/>
              </p:ext>
            </p:extLst>
          </p:nvPr>
        </p:nvGraphicFramePr>
        <p:xfrm>
          <a:off x="1904056" y="2570757"/>
          <a:ext cx="6684467" cy="2966720"/>
        </p:xfrm>
        <a:graphic>
          <a:graphicData uri="http://schemas.openxmlformats.org/drawingml/2006/table">
            <a:tbl>
              <a:tblPr firstRow="1" bandRow="1">
                <a:tableStyleId>{5C22544A-7EE6-4342-B048-85BDC9FD1C3A}</a:tableStyleId>
              </a:tblPr>
              <a:tblGrid>
                <a:gridCol w="2728615">
                  <a:extLst>
                    <a:ext uri="{9D8B030D-6E8A-4147-A177-3AD203B41FA5}">
                      <a16:colId xmlns:a16="http://schemas.microsoft.com/office/drawing/2014/main" val="4091605045"/>
                    </a:ext>
                  </a:extLst>
                </a:gridCol>
                <a:gridCol w="1873213">
                  <a:extLst>
                    <a:ext uri="{9D8B030D-6E8A-4147-A177-3AD203B41FA5}">
                      <a16:colId xmlns:a16="http://schemas.microsoft.com/office/drawing/2014/main" val="2564838470"/>
                    </a:ext>
                  </a:extLst>
                </a:gridCol>
                <a:gridCol w="2082639">
                  <a:extLst>
                    <a:ext uri="{9D8B030D-6E8A-4147-A177-3AD203B41FA5}">
                      <a16:colId xmlns:a16="http://schemas.microsoft.com/office/drawing/2014/main" val="750484920"/>
                    </a:ext>
                  </a:extLst>
                </a:gridCol>
              </a:tblGrid>
              <a:tr h="370840">
                <a:tc>
                  <a:txBody>
                    <a:bodyPr/>
                    <a:lstStyle/>
                    <a:p>
                      <a:endParaRPr lang="en-US" dirty="0"/>
                    </a:p>
                  </a:txBody>
                  <a:tcPr/>
                </a:tc>
                <a:tc>
                  <a:txBody>
                    <a:bodyPr/>
                    <a:lstStyle/>
                    <a:p>
                      <a:r>
                        <a:rPr lang="en-US" dirty="0"/>
                        <a:t>No variability</a:t>
                      </a:r>
                    </a:p>
                  </a:txBody>
                  <a:tcPr/>
                </a:tc>
                <a:tc>
                  <a:txBody>
                    <a:bodyPr/>
                    <a:lstStyle/>
                    <a:p>
                      <a:r>
                        <a:rPr lang="en-US" dirty="0"/>
                        <a:t>Variability</a:t>
                      </a:r>
                    </a:p>
                  </a:txBody>
                  <a:tcPr/>
                </a:tc>
                <a:extLst>
                  <a:ext uri="{0D108BD9-81ED-4DB2-BD59-A6C34878D82A}">
                    <a16:rowId xmlns:a16="http://schemas.microsoft.com/office/drawing/2014/main" val="2584937451"/>
                  </a:ext>
                </a:extLst>
              </a:tr>
              <a:tr h="370840">
                <a:tc>
                  <a:txBody>
                    <a:bodyPr/>
                    <a:lstStyle/>
                    <a:p>
                      <a:r>
                        <a:rPr lang="en-US" dirty="0"/>
                        <a:t># of servers</a:t>
                      </a:r>
                    </a:p>
                  </a:txBody>
                  <a:tcPr/>
                </a:tc>
                <a:tc>
                  <a:txBody>
                    <a:bodyPr/>
                    <a:lstStyle/>
                    <a:p>
                      <a:r>
                        <a:rPr lang="en-US" dirty="0"/>
                        <a:t>2</a:t>
                      </a:r>
                    </a:p>
                  </a:txBody>
                  <a:tcPr/>
                </a:tc>
                <a:tc>
                  <a:txBody>
                    <a:bodyPr/>
                    <a:lstStyle/>
                    <a:p>
                      <a:r>
                        <a:rPr lang="en-US" dirty="0"/>
                        <a:t>2</a:t>
                      </a:r>
                    </a:p>
                  </a:txBody>
                  <a:tcPr/>
                </a:tc>
                <a:extLst>
                  <a:ext uri="{0D108BD9-81ED-4DB2-BD59-A6C34878D82A}">
                    <a16:rowId xmlns:a16="http://schemas.microsoft.com/office/drawing/2014/main" val="1764253841"/>
                  </a:ext>
                </a:extLst>
              </a:tr>
              <a:tr h="370840">
                <a:tc>
                  <a:txBody>
                    <a:bodyPr/>
                    <a:lstStyle/>
                    <a:p>
                      <a:r>
                        <a:rPr lang="en-US" dirty="0"/>
                        <a:t>Mean interarrival time</a:t>
                      </a:r>
                    </a:p>
                  </a:txBody>
                  <a:tcPr/>
                </a:tc>
                <a:tc>
                  <a:txBody>
                    <a:bodyPr/>
                    <a:lstStyle/>
                    <a:p>
                      <a:r>
                        <a:rPr lang="en-US" dirty="0"/>
                        <a:t>4</a:t>
                      </a:r>
                    </a:p>
                  </a:txBody>
                  <a:tcPr/>
                </a:tc>
                <a:tc>
                  <a:txBody>
                    <a:bodyPr/>
                    <a:lstStyle/>
                    <a:p>
                      <a:r>
                        <a:rPr lang="en-US" dirty="0"/>
                        <a:t>4</a:t>
                      </a:r>
                    </a:p>
                  </a:txBody>
                  <a:tcPr/>
                </a:tc>
                <a:extLst>
                  <a:ext uri="{0D108BD9-81ED-4DB2-BD59-A6C34878D82A}">
                    <a16:rowId xmlns:a16="http://schemas.microsoft.com/office/drawing/2014/main" val="3750973015"/>
                  </a:ext>
                </a:extLst>
              </a:tr>
              <a:tr h="370840">
                <a:tc>
                  <a:txBody>
                    <a:bodyPr/>
                    <a:lstStyle/>
                    <a:p>
                      <a:r>
                        <a:rPr lang="en-US" dirty="0"/>
                        <a:t>Std. dev. (interarrival time)</a:t>
                      </a:r>
                    </a:p>
                  </a:txBody>
                  <a:tcPr/>
                </a:tc>
                <a:tc>
                  <a:txBody>
                    <a:bodyPr/>
                    <a:lstStyle/>
                    <a:p>
                      <a:r>
                        <a:rPr lang="en-US" dirty="0"/>
                        <a:t>0</a:t>
                      </a:r>
                    </a:p>
                  </a:txBody>
                  <a:tcPr/>
                </a:tc>
                <a:tc>
                  <a:txBody>
                    <a:bodyPr/>
                    <a:lstStyle/>
                    <a:p>
                      <a:r>
                        <a:rPr lang="en-US" dirty="0"/>
                        <a:t>2</a:t>
                      </a:r>
                    </a:p>
                  </a:txBody>
                  <a:tcPr/>
                </a:tc>
                <a:extLst>
                  <a:ext uri="{0D108BD9-81ED-4DB2-BD59-A6C34878D82A}">
                    <a16:rowId xmlns:a16="http://schemas.microsoft.com/office/drawing/2014/main" val="4195112685"/>
                  </a:ext>
                </a:extLst>
              </a:tr>
              <a:tr h="370840">
                <a:tc>
                  <a:txBody>
                    <a:bodyPr/>
                    <a:lstStyle/>
                    <a:p>
                      <a:r>
                        <a:rPr lang="en-US" dirty="0"/>
                        <a:t>Mean service time</a:t>
                      </a:r>
                    </a:p>
                  </a:txBody>
                  <a:tcPr/>
                </a:tc>
                <a:tc>
                  <a:txBody>
                    <a:bodyPr/>
                    <a:lstStyle/>
                    <a:p>
                      <a:r>
                        <a:rPr lang="en-US" dirty="0"/>
                        <a:t>6</a:t>
                      </a:r>
                    </a:p>
                  </a:txBody>
                  <a:tcPr/>
                </a:tc>
                <a:tc>
                  <a:txBody>
                    <a:bodyPr/>
                    <a:lstStyle/>
                    <a:p>
                      <a:r>
                        <a:rPr lang="en-US" dirty="0"/>
                        <a:t>6</a:t>
                      </a:r>
                    </a:p>
                  </a:txBody>
                  <a:tcPr/>
                </a:tc>
                <a:extLst>
                  <a:ext uri="{0D108BD9-81ED-4DB2-BD59-A6C34878D82A}">
                    <a16:rowId xmlns:a16="http://schemas.microsoft.com/office/drawing/2014/main" val="2162360005"/>
                  </a:ext>
                </a:extLst>
              </a:tr>
              <a:tr h="370840">
                <a:tc>
                  <a:txBody>
                    <a:bodyPr/>
                    <a:lstStyle/>
                    <a:p>
                      <a:r>
                        <a:rPr lang="en-US" dirty="0"/>
                        <a:t>Std. dev. (service time)</a:t>
                      </a:r>
                    </a:p>
                  </a:txBody>
                  <a:tcPr/>
                </a:tc>
                <a:tc>
                  <a:txBody>
                    <a:bodyPr/>
                    <a:lstStyle/>
                    <a:p>
                      <a:r>
                        <a:rPr lang="en-US" dirty="0"/>
                        <a:t>0</a:t>
                      </a:r>
                    </a:p>
                  </a:txBody>
                  <a:tcPr/>
                </a:tc>
                <a:tc>
                  <a:txBody>
                    <a:bodyPr/>
                    <a:lstStyle/>
                    <a:p>
                      <a:r>
                        <a:rPr lang="en-US" dirty="0"/>
                        <a:t>2</a:t>
                      </a:r>
                    </a:p>
                  </a:txBody>
                  <a:tcPr/>
                </a:tc>
                <a:extLst>
                  <a:ext uri="{0D108BD9-81ED-4DB2-BD59-A6C34878D82A}">
                    <a16:rowId xmlns:a16="http://schemas.microsoft.com/office/drawing/2014/main" val="2390670463"/>
                  </a:ext>
                </a:extLst>
              </a:tr>
              <a:tr h="370840">
                <a:tc>
                  <a:txBody>
                    <a:bodyPr/>
                    <a:lstStyle/>
                    <a:p>
                      <a:r>
                        <a:rPr lang="en-US" dirty="0"/>
                        <a:t>Utilization</a:t>
                      </a:r>
                    </a:p>
                  </a:txBody>
                  <a:tcPr/>
                </a:tc>
                <a:tc>
                  <a:txBody>
                    <a:bodyPr/>
                    <a:lstStyle/>
                    <a:p>
                      <a:r>
                        <a:rPr lang="en-US" dirty="0"/>
                        <a:t>75%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75%</a:t>
                      </a:r>
                    </a:p>
                  </a:txBody>
                  <a:tcPr/>
                </a:tc>
                <a:extLst>
                  <a:ext uri="{0D108BD9-81ED-4DB2-BD59-A6C34878D82A}">
                    <a16:rowId xmlns:a16="http://schemas.microsoft.com/office/drawing/2014/main" val="1388300223"/>
                  </a:ext>
                </a:extLst>
              </a:tr>
              <a:tr h="370840">
                <a:tc>
                  <a:txBody>
                    <a:bodyPr/>
                    <a:lstStyle/>
                    <a:p>
                      <a:r>
                        <a:rPr lang="en-US" dirty="0"/>
                        <a:t>Expected waiting time</a:t>
                      </a:r>
                    </a:p>
                  </a:txBody>
                  <a:tcPr/>
                </a:tc>
                <a:tc>
                  <a:txBody>
                    <a:bodyPr/>
                    <a:lstStyle/>
                    <a:p>
                      <a:r>
                        <a:rPr lang="en-US" dirty="0"/>
                        <a:t>0</a:t>
                      </a:r>
                    </a:p>
                  </a:txBody>
                  <a:tcPr/>
                </a:tc>
                <a:tc>
                  <a:txBody>
                    <a:bodyPr/>
                    <a:lstStyle/>
                    <a:p>
                      <a:r>
                        <a:rPr lang="en-US" dirty="0"/>
                        <a:t>1.97 min</a:t>
                      </a:r>
                    </a:p>
                  </a:txBody>
                  <a:tcPr/>
                </a:tc>
                <a:extLst>
                  <a:ext uri="{0D108BD9-81ED-4DB2-BD59-A6C34878D82A}">
                    <a16:rowId xmlns:a16="http://schemas.microsoft.com/office/drawing/2014/main" val="1404417948"/>
                  </a:ext>
                </a:extLst>
              </a:tr>
            </a:tbl>
          </a:graphicData>
        </a:graphic>
      </p:graphicFrame>
      <p:sp>
        <p:nvSpPr>
          <p:cNvPr id="3" name="TextBox 2">
            <a:extLst>
              <a:ext uri="{FF2B5EF4-FFF2-40B4-BE49-F238E27FC236}">
                <a16:creationId xmlns:a16="http://schemas.microsoft.com/office/drawing/2014/main" id="{5E85D95F-41BC-6C30-E2E6-28924665949F}"/>
              </a:ext>
            </a:extLst>
          </p:cNvPr>
          <p:cNvSpPr txBox="1"/>
          <p:nvPr/>
        </p:nvSpPr>
        <p:spPr>
          <a:xfrm>
            <a:off x="4258223" y="5749043"/>
            <a:ext cx="2478280" cy="646331"/>
          </a:xfrm>
          <a:prstGeom prst="rect">
            <a:avLst/>
          </a:prstGeom>
          <a:noFill/>
        </p:spPr>
        <p:txBody>
          <a:bodyPr wrap="square" rtlCol="0">
            <a:spAutoFit/>
          </a:bodyPr>
          <a:lstStyle/>
          <a:p>
            <a:r>
              <a:rPr lang="en-US" b="1" dirty="0"/>
              <a:t>That is why we love ROBOTS!!</a:t>
            </a:r>
          </a:p>
        </p:txBody>
      </p:sp>
      <p:sp>
        <p:nvSpPr>
          <p:cNvPr id="8" name="Heart 7">
            <a:extLst>
              <a:ext uri="{FF2B5EF4-FFF2-40B4-BE49-F238E27FC236}">
                <a16:creationId xmlns:a16="http://schemas.microsoft.com/office/drawing/2014/main" id="{8A39590D-BD82-7CDE-4367-600B349F0D15}"/>
              </a:ext>
            </a:extLst>
          </p:cNvPr>
          <p:cNvSpPr/>
          <p:nvPr/>
        </p:nvSpPr>
        <p:spPr>
          <a:xfrm>
            <a:off x="6261002" y="5881788"/>
            <a:ext cx="358924" cy="365760"/>
          </a:xfrm>
          <a:prstGeom prst="hear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53610C7-949A-A57D-A523-68E422C209A2}"/>
              </a:ext>
            </a:extLst>
          </p:cNvPr>
          <p:cNvSpPr/>
          <p:nvPr/>
        </p:nvSpPr>
        <p:spPr>
          <a:xfrm>
            <a:off x="6484122" y="3682926"/>
            <a:ext cx="344031" cy="353085"/>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702AF7E-85C0-4D16-8F8C-7A14A41F4881}"/>
              </a:ext>
            </a:extLst>
          </p:cNvPr>
          <p:cNvSpPr/>
          <p:nvPr/>
        </p:nvSpPr>
        <p:spPr>
          <a:xfrm>
            <a:off x="6484121" y="4433658"/>
            <a:ext cx="344031" cy="353085"/>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5AAEBF75-4E76-3194-A009-AB8DBD3DBA73}"/>
              </a:ext>
            </a:extLst>
          </p:cNvPr>
          <p:cNvSpPr/>
          <p:nvPr/>
        </p:nvSpPr>
        <p:spPr>
          <a:xfrm>
            <a:off x="5866645" y="5189258"/>
            <a:ext cx="617476" cy="2321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16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3" grpId="0" animBg="1"/>
      <p:bldP spid="14"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8C5B1-7426-C921-53DA-6E9C1BBC9830}"/>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2FE996AA-9338-F974-19AE-BBD4F0517DE7}"/>
              </a:ext>
            </a:extLst>
          </p:cNvPr>
          <p:cNvSpPr>
            <a:spLocks noGrp="1"/>
          </p:cNvSpPr>
          <p:nvPr>
            <p:ph type="dt" sz="half" idx="10"/>
          </p:nvPr>
        </p:nvSpPr>
        <p:spPr>
          <a:xfrm>
            <a:off x="9001873" y="6204376"/>
            <a:ext cx="1021891" cy="323968"/>
          </a:xfrm>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756202C8-09E5-C8FE-A0EC-CE96C778ADA5}"/>
              </a:ext>
            </a:extLst>
          </p:cNvPr>
          <p:cNvSpPr>
            <a:spLocks noGrp="1"/>
          </p:cNvSpPr>
          <p:nvPr>
            <p:ph type="sldNum" sz="quarter" idx="12"/>
          </p:nvPr>
        </p:nvSpPr>
        <p:spPr>
          <a:xfrm>
            <a:off x="10149534" y="6201834"/>
            <a:ext cx="487680" cy="365760"/>
          </a:xfrm>
        </p:spPr>
        <p:txBody>
          <a:bodyPr/>
          <a:lstStyle/>
          <a:p>
            <a:fld id="{8A7A6979-0714-4377-B894-6BE4C2D6E202}" type="slidenum">
              <a:rPr lang="en-US" smtClean="0"/>
              <a:pPr/>
              <a:t>46</a:t>
            </a:fld>
            <a:endParaRPr lang="en-US" dirty="0"/>
          </a:p>
        </p:txBody>
      </p:sp>
      <p:sp>
        <p:nvSpPr>
          <p:cNvPr id="7" name="Title 6">
            <a:extLst>
              <a:ext uri="{FF2B5EF4-FFF2-40B4-BE49-F238E27FC236}">
                <a16:creationId xmlns:a16="http://schemas.microsoft.com/office/drawing/2014/main" id="{FA87F51F-56EA-E494-1CF2-E69D7A562BC2}"/>
              </a:ext>
            </a:extLst>
          </p:cNvPr>
          <p:cNvSpPr>
            <a:spLocks noGrp="1"/>
          </p:cNvSpPr>
          <p:nvPr>
            <p:ph type="ctrTitle"/>
          </p:nvPr>
        </p:nvSpPr>
        <p:spPr>
          <a:xfrm>
            <a:off x="2043075" y="313292"/>
            <a:ext cx="9025417" cy="886397"/>
          </a:xfrm>
        </p:spPr>
        <p:txBody>
          <a:bodyPr/>
          <a:lstStyle/>
          <a:p>
            <a:r>
              <a:rPr lang="en-US" dirty="0"/>
              <a:t>Explore the impact of parameters on waiting time</a:t>
            </a:r>
          </a:p>
        </p:txBody>
      </p:sp>
      <p:sp>
        <p:nvSpPr>
          <p:cNvPr id="4" name="Subtitle 3">
            <a:extLst>
              <a:ext uri="{FF2B5EF4-FFF2-40B4-BE49-F238E27FC236}">
                <a16:creationId xmlns:a16="http://schemas.microsoft.com/office/drawing/2014/main" id="{97AC60F4-AA39-74C5-6E00-8D7C9191AE1F}"/>
              </a:ext>
            </a:extLst>
          </p:cNvPr>
          <p:cNvSpPr>
            <a:spLocks noGrp="1"/>
          </p:cNvSpPr>
          <p:nvPr>
            <p:ph type="subTitle" idx="1"/>
          </p:nvPr>
        </p:nvSpPr>
        <p:spPr>
          <a:xfrm>
            <a:off x="2107518" y="1069121"/>
            <a:ext cx="7988980" cy="369332"/>
          </a:xfrm>
        </p:spPr>
        <p:txBody>
          <a:bodyPr/>
          <a:lstStyle/>
          <a:p>
            <a:r>
              <a:rPr lang="en-US" dirty="0"/>
              <a:t>Service time</a:t>
            </a:r>
          </a:p>
        </p:txBody>
      </p:sp>
      <p:grpSp>
        <p:nvGrpSpPr>
          <p:cNvPr id="21" name="Group 20">
            <a:extLst>
              <a:ext uri="{FF2B5EF4-FFF2-40B4-BE49-F238E27FC236}">
                <a16:creationId xmlns:a16="http://schemas.microsoft.com/office/drawing/2014/main" id="{EE316CDF-E665-4DCC-927D-3421DB79B070}"/>
              </a:ext>
            </a:extLst>
          </p:cNvPr>
          <p:cNvGrpSpPr/>
          <p:nvPr/>
        </p:nvGrpSpPr>
        <p:grpSpPr>
          <a:xfrm>
            <a:off x="3790095" y="2817817"/>
            <a:ext cx="202019" cy="820552"/>
            <a:chOff x="2759146" y="4293410"/>
            <a:chExt cx="202021" cy="1010259"/>
          </a:xfrm>
        </p:grpSpPr>
        <p:sp>
          <p:nvSpPr>
            <p:cNvPr id="8" name="Oval 7">
              <a:extLst>
                <a:ext uri="{FF2B5EF4-FFF2-40B4-BE49-F238E27FC236}">
                  <a16:creationId xmlns:a16="http://schemas.microsoft.com/office/drawing/2014/main" id="{B15219E9-85F9-0AD6-AD9F-3E75A23E4146}"/>
                </a:ext>
              </a:extLst>
            </p:cNvPr>
            <p:cNvSpPr/>
            <p:nvPr/>
          </p:nvSpPr>
          <p:spPr>
            <a:xfrm>
              <a:off x="2759148" y="4293410"/>
              <a:ext cx="202019" cy="2025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D8773FC-B9B2-E1AD-C9BB-8B857248FE25}"/>
                </a:ext>
              </a:extLst>
            </p:cNvPr>
            <p:cNvSpPr/>
            <p:nvPr/>
          </p:nvSpPr>
          <p:spPr>
            <a:xfrm>
              <a:off x="2759147" y="4684448"/>
              <a:ext cx="202019" cy="2025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6321B07-1E4D-09AC-44F7-27B0CE906960}"/>
                </a:ext>
              </a:extLst>
            </p:cNvPr>
            <p:cNvSpPr/>
            <p:nvPr/>
          </p:nvSpPr>
          <p:spPr>
            <a:xfrm>
              <a:off x="2759146" y="5101136"/>
              <a:ext cx="202019" cy="2025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97C58B66-B9B2-8533-0921-538CC0CCE5B1}"/>
              </a:ext>
            </a:extLst>
          </p:cNvPr>
          <p:cNvGrpSpPr/>
          <p:nvPr/>
        </p:nvGrpSpPr>
        <p:grpSpPr>
          <a:xfrm>
            <a:off x="5197960" y="2804991"/>
            <a:ext cx="202019" cy="820552"/>
            <a:chOff x="2759146" y="4293410"/>
            <a:chExt cx="202021" cy="1010259"/>
          </a:xfrm>
        </p:grpSpPr>
        <p:sp>
          <p:nvSpPr>
            <p:cNvPr id="23" name="Oval 22">
              <a:extLst>
                <a:ext uri="{FF2B5EF4-FFF2-40B4-BE49-F238E27FC236}">
                  <a16:creationId xmlns:a16="http://schemas.microsoft.com/office/drawing/2014/main" id="{6CA1BFFE-6A52-3B82-8981-90E698444158}"/>
                </a:ext>
              </a:extLst>
            </p:cNvPr>
            <p:cNvSpPr/>
            <p:nvPr/>
          </p:nvSpPr>
          <p:spPr>
            <a:xfrm>
              <a:off x="2759148" y="4293410"/>
              <a:ext cx="202019" cy="2025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1821FAD-CA13-0A7C-BEF8-0D53A6D4F5D0}"/>
                </a:ext>
              </a:extLst>
            </p:cNvPr>
            <p:cNvSpPr/>
            <p:nvPr/>
          </p:nvSpPr>
          <p:spPr>
            <a:xfrm>
              <a:off x="2759147" y="4684448"/>
              <a:ext cx="202019" cy="2025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A8287CB-3420-420C-D6AC-DC2BEFF1EB47}"/>
                </a:ext>
              </a:extLst>
            </p:cNvPr>
            <p:cNvSpPr/>
            <p:nvPr/>
          </p:nvSpPr>
          <p:spPr>
            <a:xfrm>
              <a:off x="2759146" y="5101136"/>
              <a:ext cx="202019" cy="2025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A000CF81-4B4E-A9D1-A031-FF42128937C8}"/>
              </a:ext>
            </a:extLst>
          </p:cNvPr>
          <p:cNvSpPr/>
          <p:nvPr/>
        </p:nvSpPr>
        <p:spPr>
          <a:xfrm>
            <a:off x="7995684" y="5220586"/>
            <a:ext cx="2641530" cy="14460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B42F7F1E-4EAD-18B8-494D-E253EB6AD23C}"/>
              </a:ext>
            </a:extLst>
          </p:cNvPr>
          <p:cNvPicPr>
            <a:picLocks noChangeAspect="1"/>
          </p:cNvPicPr>
          <p:nvPr/>
        </p:nvPicPr>
        <p:blipFill>
          <a:blip r:embed="rId3"/>
          <a:srcRect t="3430" b="8309"/>
          <a:stretch>
            <a:fillRect/>
          </a:stretch>
        </p:blipFill>
        <p:spPr>
          <a:xfrm>
            <a:off x="3222711" y="1463161"/>
            <a:ext cx="1382417" cy="1107957"/>
          </a:xfrm>
          <a:prstGeom prst="rect">
            <a:avLst/>
          </a:prstGeom>
        </p:spPr>
      </p:pic>
      <p:pic>
        <p:nvPicPr>
          <p:cNvPr id="37" name="Picture 36">
            <a:extLst>
              <a:ext uri="{FF2B5EF4-FFF2-40B4-BE49-F238E27FC236}">
                <a16:creationId xmlns:a16="http://schemas.microsoft.com/office/drawing/2014/main" id="{371384D5-2D46-E3F8-A79A-CCB0D6502CF0}"/>
              </a:ext>
            </a:extLst>
          </p:cNvPr>
          <p:cNvPicPr>
            <a:picLocks noChangeAspect="1"/>
          </p:cNvPicPr>
          <p:nvPr/>
        </p:nvPicPr>
        <p:blipFill>
          <a:blip r:embed="rId3"/>
          <a:srcRect t="3430" b="8309"/>
          <a:stretch>
            <a:fillRect/>
          </a:stretch>
        </p:blipFill>
        <p:spPr>
          <a:xfrm>
            <a:off x="4607756" y="1465475"/>
            <a:ext cx="1382417" cy="1107957"/>
          </a:xfrm>
          <a:prstGeom prst="rect">
            <a:avLst/>
          </a:prstGeom>
        </p:spPr>
      </p:pic>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54B79D91-3C0E-216E-DBC9-0170AC782608}"/>
                  </a:ext>
                </a:extLst>
              </p:cNvPr>
              <p:cNvSpPr/>
              <p:nvPr/>
            </p:nvSpPr>
            <p:spPr>
              <a:xfrm>
                <a:off x="98846" y="3105603"/>
                <a:ext cx="3236311" cy="746233"/>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t>Arrival rate : 3 customers /hr</a:t>
                </a:r>
              </a:p>
              <a:p>
                <a:r>
                  <a:rPr lang="en-US" sz="1400" dirty="0"/>
                  <a:t>Assume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𝜎</m:t>
                        </m:r>
                      </m:e>
                      <m:sub>
                        <m:r>
                          <a:rPr lang="en-US" sz="1400" i="1">
                            <a:latin typeface="Cambria Math" panose="02040503050406030204" pitchFamily="18" charset="0"/>
                          </a:rPr>
                          <m:t>𝑎</m:t>
                        </m:r>
                      </m:sub>
                    </m:sSub>
                    <m:r>
                      <a:rPr lang="en-US" sz="1400" i="1">
                        <a:latin typeface="Cambria Math" panose="02040503050406030204" pitchFamily="18" charset="0"/>
                      </a:rPr>
                      <m:t>=</m:t>
                    </m:r>
                  </m:oMath>
                </a14:m>
                <a:r>
                  <a:rPr lang="en-US" sz="1400" dirty="0"/>
                  <a:t>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𝜎</m:t>
                        </m:r>
                      </m:e>
                      <m:sub>
                        <m:r>
                          <a:rPr lang="en-US" sz="1400" i="1">
                            <a:latin typeface="Cambria Math" panose="02040503050406030204" pitchFamily="18" charset="0"/>
                          </a:rPr>
                          <m:t>𝑝</m:t>
                        </m:r>
                      </m:sub>
                    </m:sSub>
                    <m:r>
                      <a:rPr lang="en-US" sz="1400" i="1">
                        <a:latin typeface="Cambria Math" panose="02040503050406030204" pitchFamily="18" charset="0"/>
                      </a:rPr>
                      <m:t>=1</m:t>
                    </m:r>
                  </m:oMath>
                </a14:m>
                <a:r>
                  <a:rPr lang="en-US" sz="1400" dirty="0"/>
                  <a:t> customers /hr</a:t>
                </a:r>
              </a:p>
            </p:txBody>
          </p:sp>
        </mc:Choice>
        <mc:Fallback xmlns="">
          <p:sp>
            <p:nvSpPr>
              <p:cNvPr id="38" name="Rectangle 37">
                <a:extLst>
                  <a:ext uri="{FF2B5EF4-FFF2-40B4-BE49-F238E27FC236}">
                    <a16:creationId xmlns:a16="http://schemas.microsoft.com/office/drawing/2014/main" id="{54B79D91-3C0E-216E-DBC9-0170AC782608}"/>
                  </a:ext>
                </a:extLst>
              </p:cNvPr>
              <p:cNvSpPr>
                <a:spLocks noRot="1" noChangeAspect="1" noMove="1" noResize="1" noEditPoints="1" noAdjustHandles="1" noChangeArrowheads="1" noChangeShapeType="1" noTextEdit="1"/>
              </p:cNvSpPr>
              <p:nvPr/>
            </p:nvSpPr>
            <p:spPr>
              <a:xfrm>
                <a:off x="98846" y="3105603"/>
                <a:ext cx="3236311" cy="746233"/>
              </a:xfrm>
              <a:prstGeom prst="rect">
                <a:avLst/>
              </a:prstGeom>
              <a:blipFill>
                <a:blip r:embed="rId4"/>
                <a:stretch>
                  <a:fillRect l="-375"/>
                </a:stretch>
              </a:blipFill>
              <a:ln>
                <a:solidFill>
                  <a:schemeClr val="accent4"/>
                </a:solidFill>
              </a:ln>
            </p:spPr>
            <p:txBody>
              <a:bodyPr/>
              <a:lstStyle/>
              <a:p>
                <a:r>
                  <a:rPr lang="en-US">
                    <a:noFill/>
                  </a:rPr>
                  <a:t> </a:t>
                </a:r>
              </a:p>
            </p:txBody>
          </p:sp>
        </mc:Fallback>
      </mc:AlternateContent>
      <p:sp>
        <p:nvSpPr>
          <p:cNvPr id="39" name="Rectangle 38">
            <a:extLst>
              <a:ext uri="{FF2B5EF4-FFF2-40B4-BE49-F238E27FC236}">
                <a16:creationId xmlns:a16="http://schemas.microsoft.com/office/drawing/2014/main" id="{2C709A27-182A-C471-A7A5-EEDD579C66B8}"/>
              </a:ext>
            </a:extLst>
          </p:cNvPr>
          <p:cNvSpPr/>
          <p:nvPr/>
        </p:nvSpPr>
        <p:spPr>
          <a:xfrm>
            <a:off x="98846" y="4117093"/>
            <a:ext cx="5825319" cy="173100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spcBef>
                <a:spcPts val="300"/>
              </a:spcBef>
              <a:spcAft>
                <a:spcPts val="600"/>
              </a:spcAft>
            </a:pPr>
            <a:r>
              <a:rPr lang="en-US" b="1" dirty="0"/>
              <a:t>Lesson 2</a:t>
            </a:r>
          </a:p>
          <a:p>
            <a:pPr marL="285750" indent="-285750">
              <a:spcBef>
                <a:spcPts val="300"/>
              </a:spcBef>
              <a:spcAft>
                <a:spcPts val="600"/>
              </a:spcAft>
              <a:buFont typeface="Arial" panose="020B0604020202020204" pitchFamily="34" charset="0"/>
              <a:buChar char="•"/>
            </a:pPr>
            <a:r>
              <a:rPr lang="en-US" dirty="0"/>
              <a:t>Shorter service time leads to shorter waiting time in the queue.</a:t>
            </a:r>
          </a:p>
          <a:p>
            <a:pPr marL="285750" indent="-285750">
              <a:spcBef>
                <a:spcPts val="300"/>
              </a:spcBef>
              <a:spcAft>
                <a:spcPts val="600"/>
              </a:spcAft>
              <a:buFont typeface="Arial" panose="020B0604020202020204" pitchFamily="34" charset="0"/>
              <a:buChar char="•"/>
            </a:pPr>
            <a:r>
              <a:rPr lang="en-US" dirty="0"/>
              <a:t>The decrease in expected waiting time is </a:t>
            </a:r>
            <a:r>
              <a:rPr lang="en-US" b="1" dirty="0"/>
              <a:t>asymptotic</a:t>
            </a:r>
            <a:r>
              <a:rPr lang="en-US" dirty="0"/>
              <a:t>, not linear.</a:t>
            </a:r>
          </a:p>
        </p:txBody>
      </p:sp>
      <p:graphicFrame>
        <p:nvGraphicFramePr>
          <p:cNvPr id="47" name="Chart 46">
            <a:extLst>
              <a:ext uri="{FF2B5EF4-FFF2-40B4-BE49-F238E27FC236}">
                <a16:creationId xmlns:a16="http://schemas.microsoft.com/office/drawing/2014/main" id="{7ADBB30B-B0F6-687F-7950-06F6EC11F3BD}"/>
              </a:ext>
            </a:extLst>
          </p:cNvPr>
          <p:cNvGraphicFramePr>
            <a:graphicFrameLocks/>
          </p:cNvGraphicFramePr>
          <p:nvPr>
            <p:extLst>
              <p:ext uri="{D42A27DB-BD31-4B8C-83A1-F6EECF244321}">
                <p14:modId xmlns:p14="http://schemas.microsoft.com/office/powerpoint/2010/main" val="1828622404"/>
              </p:ext>
            </p:extLst>
          </p:nvPr>
        </p:nvGraphicFramePr>
        <p:xfrm>
          <a:off x="6026329" y="1069120"/>
          <a:ext cx="4895159" cy="26956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 name="Chart 47">
            <a:extLst>
              <a:ext uri="{FF2B5EF4-FFF2-40B4-BE49-F238E27FC236}">
                <a16:creationId xmlns:a16="http://schemas.microsoft.com/office/drawing/2014/main" id="{035F2205-6DF3-F9E9-2424-B52F8A2A7D30}"/>
              </a:ext>
            </a:extLst>
          </p:cNvPr>
          <p:cNvGraphicFramePr>
            <a:graphicFrameLocks/>
          </p:cNvGraphicFramePr>
          <p:nvPr>
            <p:extLst>
              <p:ext uri="{D42A27DB-BD31-4B8C-83A1-F6EECF244321}">
                <p14:modId xmlns:p14="http://schemas.microsoft.com/office/powerpoint/2010/main" val="1792018683"/>
              </p:ext>
            </p:extLst>
          </p:nvPr>
        </p:nvGraphicFramePr>
        <p:xfrm>
          <a:off x="6096000" y="3764764"/>
          <a:ext cx="4749209" cy="2802830"/>
        </p:xfrm>
        <a:graphic>
          <a:graphicData uri="http://schemas.openxmlformats.org/drawingml/2006/chart">
            <c:chart xmlns:c="http://schemas.openxmlformats.org/drawingml/2006/chart" xmlns:r="http://schemas.openxmlformats.org/officeDocument/2006/relationships" r:id="rId6"/>
          </a:graphicData>
        </a:graphic>
      </p:graphicFrame>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8C91E20F-DB7B-5FA1-6B16-F4148DBD1139}"/>
                  </a:ext>
                </a:extLst>
              </p:cNvPr>
              <p:cNvSpPr/>
              <p:nvPr/>
            </p:nvSpPr>
            <p:spPr>
              <a:xfrm>
                <a:off x="70415" y="1621010"/>
                <a:ext cx="3134218" cy="662732"/>
              </a:xfrm>
              <a:prstGeom prst="rect">
                <a:avLst/>
              </a:prstGeom>
              <a:no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𝑞</m:t>
                          </m:r>
                        </m:sub>
                      </m:sSub>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b="1" i="1" smtClean="0">
                              <a:solidFill>
                                <a:srgbClr val="C00000"/>
                              </a:solidFill>
                              <a:latin typeface="Cambria Math" panose="02040503050406030204" pitchFamily="18" charset="0"/>
                            </a:rPr>
                            <m:t>𝒑</m:t>
                          </m:r>
                        </m:num>
                        <m:den>
                          <m:r>
                            <a:rPr lang="en-US" sz="1600" i="1">
                              <a:latin typeface="Cambria Math" panose="02040503050406030204" pitchFamily="18" charset="0"/>
                            </a:rPr>
                            <m:t>𝑚</m:t>
                          </m:r>
                        </m:den>
                      </m:f>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r>
                                <a:rPr lang="en-US" sz="1600" b="1" i="1" smtClean="0">
                                  <a:solidFill>
                                    <a:srgbClr val="C00000"/>
                                  </a:solidFill>
                                  <a:latin typeface="Cambria Math" panose="02040503050406030204" pitchFamily="18" charset="0"/>
                                  <a:ea typeface="Cambria Math" panose="02040503050406030204" pitchFamily="18" charset="0"/>
                                </a:rPr>
                                <m:t>𝒖</m:t>
                              </m:r>
                            </m:e>
                            <m:sup>
                              <m:rad>
                                <m:radPr>
                                  <m:degHide m:val="on"/>
                                  <m:ctrlPr>
                                    <a:rPr lang="en-US" sz="1600" i="1">
                                      <a:latin typeface="Cambria Math" panose="02040503050406030204" pitchFamily="18" charset="0"/>
                                      <a:ea typeface="Cambria Math" panose="02040503050406030204" pitchFamily="18" charset="0"/>
                                    </a:rPr>
                                  </m:ctrlPr>
                                </m:radPr>
                                <m:deg/>
                                <m:e>
                                  <m:r>
                                    <a:rPr lang="en-US" sz="1600" i="1">
                                      <a:latin typeface="Cambria Math" panose="02040503050406030204" pitchFamily="18" charset="0"/>
                                      <a:ea typeface="Cambria Math" panose="02040503050406030204" pitchFamily="18" charset="0"/>
                                    </a:rPr>
                                    <m:t>2(</m:t>
                                  </m:r>
                                  <m:r>
                                    <a:rPr lang="en-US" sz="1600" i="1">
                                      <a:latin typeface="Cambria Math" panose="02040503050406030204" pitchFamily="18" charset="0"/>
                                      <a:ea typeface="Cambria Math" panose="02040503050406030204" pitchFamily="18" charset="0"/>
                                    </a:rPr>
                                    <m:t>𝑚</m:t>
                                  </m:r>
                                  <m:r>
                                    <a:rPr lang="en-US" sz="1600" i="1">
                                      <a:latin typeface="Cambria Math" panose="02040503050406030204" pitchFamily="18" charset="0"/>
                                      <a:ea typeface="Cambria Math" panose="02040503050406030204" pitchFamily="18" charset="0"/>
                                    </a:rPr>
                                    <m:t>+1)</m:t>
                                  </m:r>
                                </m:e>
                              </m:rad>
                              <m:r>
                                <a:rPr lang="en-US" sz="1600" i="1">
                                  <a:latin typeface="Cambria Math" panose="02040503050406030204" pitchFamily="18" charset="0"/>
                                  <a:ea typeface="Cambria Math" panose="02040503050406030204" pitchFamily="18" charset="0"/>
                                </a:rPr>
                                <m:t>−1</m:t>
                              </m:r>
                            </m:sup>
                          </m:sSup>
                        </m:num>
                        <m:den>
                          <m:r>
                            <a:rPr lang="en-US" sz="1600" i="1">
                              <a:latin typeface="Cambria Math" panose="02040503050406030204" pitchFamily="18" charset="0"/>
                              <a:ea typeface="Cambria Math" panose="02040503050406030204" pitchFamily="18" charset="0"/>
                            </a:rPr>
                            <m:t>1−</m:t>
                          </m:r>
                          <m:r>
                            <a:rPr lang="en-US" sz="1600" b="1" i="1" smtClean="0">
                              <a:solidFill>
                                <a:srgbClr val="C00000"/>
                              </a:solidFill>
                              <a:latin typeface="Cambria Math" panose="02040503050406030204" pitchFamily="18" charset="0"/>
                              <a:ea typeface="Cambria Math" panose="02040503050406030204" pitchFamily="18" charset="0"/>
                            </a:rPr>
                            <m:t>𝒖</m:t>
                          </m:r>
                        </m:den>
                      </m:f>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𝐶𝑉</m:t>
                              </m:r>
                            </m:e>
                            <m:sub>
                              <m:r>
                                <a:rPr lang="en-US" sz="1600" i="1">
                                  <a:latin typeface="Cambria Math" panose="02040503050406030204" pitchFamily="18" charset="0"/>
                                  <a:ea typeface="Cambria Math" panose="02040503050406030204" pitchFamily="18" charset="0"/>
                                </a:rPr>
                                <m:t>𝑎</m:t>
                              </m:r>
                            </m:sub>
                            <m:sup>
                              <m:r>
                                <a:rPr lang="en-US" sz="1600" i="1">
                                  <a:latin typeface="Cambria Math" panose="02040503050406030204" pitchFamily="18" charset="0"/>
                                  <a:ea typeface="Cambria Math" panose="02040503050406030204" pitchFamily="18" charset="0"/>
                                </a:rPr>
                                <m:t>2</m:t>
                              </m:r>
                            </m:sup>
                          </m:sSubSup>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𝐶𝑉</m:t>
                              </m:r>
                            </m:e>
                            <m:sub>
                              <m:r>
                                <a:rPr lang="en-US" sz="1600" i="1">
                                  <a:latin typeface="Cambria Math" panose="02040503050406030204" pitchFamily="18" charset="0"/>
                                  <a:ea typeface="Cambria Math" panose="02040503050406030204" pitchFamily="18" charset="0"/>
                                </a:rPr>
                                <m:t>𝑝</m:t>
                              </m:r>
                            </m:sub>
                            <m:sup>
                              <m:r>
                                <a:rPr lang="en-US" sz="1600" i="1">
                                  <a:latin typeface="Cambria Math" panose="02040503050406030204" pitchFamily="18" charset="0"/>
                                  <a:ea typeface="Cambria Math" panose="02040503050406030204" pitchFamily="18" charset="0"/>
                                </a:rPr>
                                <m:t>2</m:t>
                              </m:r>
                            </m:sup>
                          </m:sSubSup>
                        </m:num>
                        <m:den>
                          <m:r>
                            <a:rPr lang="en-US" sz="1600" i="1">
                              <a:latin typeface="Cambria Math" panose="02040503050406030204" pitchFamily="18" charset="0"/>
                              <a:ea typeface="Cambria Math" panose="02040503050406030204" pitchFamily="18" charset="0"/>
                            </a:rPr>
                            <m:t>2</m:t>
                          </m:r>
                        </m:den>
                      </m:f>
                    </m:oMath>
                  </m:oMathPara>
                </a14:m>
                <a:endParaRPr lang="en-US" sz="1600" dirty="0"/>
              </a:p>
            </p:txBody>
          </p:sp>
        </mc:Choice>
        <mc:Fallback xmlns="">
          <p:sp>
            <p:nvSpPr>
              <p:cNvPr id="3" name="Rectangle 2">
                <a:extLst>
                  <a:ext uri="{FF2B5EF4-FFF2-40B4-BE49-F238E27FC236}">
                    <a16:creationId xmlns:a16="http://schemas.microsoft.com/office/drawing/2014/main" id="{8C91E20F-DB7B-5FA1-6B16-F4148DBD1139}"/>
                  </a:ext>
                </a:extLst>
              </p:cNvPr>
              <p:cNvSpPr>
                <a:spLocks noRot="1" noChangeAspect="1" noMove="1" noResize="1" noEditPoints="1" noAdjustHandles="1" noChangeArrowheads="1" noChangeShapeType="1" noTextEdit="1"/>
              </p:cNvSpPr>
              <p:nvPr/>
            </p:nvSpPr>
            <p:spPr>
              <a:xfrm>
                <a:off x="70415" y="1621010"/>
                <a:ext cx="3134218" cy="662732"/>
              </a:xfrm>
              <a:prstGeom prst="rect">
                <a:avLst/>
              </a:prstGeom>
              <a:blipFill>
                <a:blip r:embed="rId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71F3669-6C69-59FB-11B4-B1A7892AB7F9}"/>
                  </a:ext>
                </a:extLst>
              </p:cNvPr>
              <p:cNvSpPr/>
              <p:nvPr/>
            </p:nvSpPr>
            <p:spPr>
              <a:xfrm>
                <a:off x="70415" y="2359586"/>
                <a:ext cx="3134218" cy="609906"/>
              </a:xfrm>
              <a:prstGeom prst="rect">
                <a:avLst/>
              </a:prstGeom>
              <a:no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b="1" i="1" smtClean="0">
                          <a:solidFill>
                            <a:srgbClr val="C00000"/>
                          </a:solidFill>
                          <a:latin typeface="Cambria Math" panose="02040503050406030204" pitchFamily="18" charset="0"/>
                        </a:rPr>
                        <m:t>𝒖</m:t>
                      </m:r>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𝐴𝑟𝑟𝑖𝑣𝑎𝑙</m:t>
                          </m:r>
                          <m:r>
                            <a:rPr lang="en-US" sz="1600" i="1">
                              <a:latin typeface="Cambria Math" panose="02040503050406030204" pitchFamily="18" charset="0"/>
                            </a:rPr>
                            <m:t> </m:t>
                          </m:r>
                          <m:r>
                            <a:rPr lang="en-US" sz="1600" i="1">
                              <a:latin typeface="Cambria Math" panose="02040503050406030204" pitchFamily="18" charset="0"/>
                            </a:rPr>
                            <m:t>𝑅𝑎𝑡𝑒</m:t>
                          </m:r>
                        </m:num>
                        <m:den>
                          <m:r>
                            <a:rPr lang="en-US" sz="1600" i="1">
                              <a:latin typeface="Cambria Math" panose="02040503050406030204" pitchFamily="18" charset="0"/>
                            </a:rPr>
                            <m:t>𝑆𝑒𝑟𝑣𝑖𝑐𝑒</m:t>
                          </m:r>
                          <m:r>
                            <a:rPr lang="en-US" sz="1600" i="1">
                              <a:latin typeface="Cambria Math" panose="02040503050406030204" pitchFamily="18" charset="0"/>
                            </a:rPr>
                            <m:t> </m:t>
                          </m:r>
                          <m:r>
                            <a:rPr lang="en-US" sz="1600" i="1">
                              <a:latin typeface="Cambria Math" panose="02040503050406030204" pitchFamily="18" charset="0"/>
                            </a:rPr>
                            <m:t>𝑅𝑎𝑡𝑒</m:t>
                          </m:r>
                        </m:den>
                      </m:f>
                      <m:r>
                        <a:rPr lang="en-US" sz="1600" i="1">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r>
                            <a:rPr lang="en-US" sz="1600" b="1" i="1" smtClean="0">
                              <a:solidFill>
                                <a:srgbClr val="C00000"/>
                              </a:solidFill>
                              <a:latin typeface="Cambria Math" panose="02040503050406030204" pitchFamily="18" charset="0"/>
                            </a:rPr>
                            <m:t>𝒑</m:t>
                          </m:r>
                        </m:num>
                        <m:den>
                          <m:r>
                            <a:rPr lang="en-US" sz="1600" i="1">
                              <a:solidFill>
                                <a:schemeClr val="tx1"/>
                              </a:solidFill>
                              <a:latin typeface="Cambria Math" panose="02040503050406030204" pitchFamily="18" charset="0"/>
                            </a:rPr>
                            <m:t>𝑚𝑎</m:t>
                          </m:r>
                        </m:den>
                      </m:f>
                    </m:oMath>
                  </m:oMathPara>
                </a14:m>
                <a:endParaRPr lang="en-US" sz="1600" dirty="0"/>
              </a:p>
            </p:txBody>
          </p:sp>
        </mc:Choice>
        <mc:Fallback xmlns="">
          <p:sp>
            <p:nvSpPr>
              <p:cNvPr id="9" name="Rectangle 8">
                <a:extLst>
                  <a:ext uri="{FF2B5EF4-FFF2-40B4-BE49-F238E27FC236}">
                    <a16:creationId xmlns:a16="http://schemas.microsoft.com/office/drawing/2014/main" id="{171F3669-6C69-59FB-11B4-B1A7892AB7F9}"/>
                  </a:ext>
                </a:extLst>
              </p:cNvPr>
              <p:cNvSpPr>
                <a:spLocks noRot="1" noChangeAspect="1" noMove="1" noResize="1" noEditPoints="1" noAdjustHandles="1" noChangeArrowheads="1" noChangeShapeType="1" noTextEdit="1"/>
              </p:cNvSpPr>
              <p:nvPr/>
            </p:nvSpPr>
            <p:spPr>
              <a:xfrm>
                <a:off x="70415" y="2359586"/>
                <a:ext cx="3134218" cy="609906"/>
              </a:xfrm>
              <a:prstGeom prst="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113236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E79F0-DC02-BE96-893E-2685630F9EAB}"/>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877BDD3B-6326-FBBB-F42D-2084255CB8B9}"/>
              </a:ext>
            </a:extLst>
          </p:cNvPr>
          <p:cNvSpPr>
            <a:spLocks noGrp="1"/>
          </p:cNvSpPr>
          <p:nvPr>
            <p:ph type="dt" sz="half" idx="10"/>
          </p:nvPr>
        </p:nvSpPr>
        <p:spPr>
          <a:xfrm>
            <a:off x="9001873" y="6204376"/>
            <a:ext cx="1021891" cy="323968"/>
          </a:xfrm>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8FE92703-4C51-96ED-AF9B-8C80C8FEFB92}"/>
              </a:ext>
            </a:extLst>
          </p:cNvPr>
          <p:cNvSpPr>
            <a:spLocks noGrp="1"/>
          </p:cNvSpPr>
          <p:nvPr>
            <p:ph type="sldNum" sz="quarter" idx="12"/>
          </p:nvPr>
        </p:nvSpPr>
        <p:spPr>
          <a:xfrm>
            <a:off x="10149534" y="6201834"/>
            <a:ext cx="487680" cy="365760"/>
          </a:xfrm>
        </p:spPr>
        <p:txBody>
          <a:bodyPr/>
          <a:lstStyle/>
          <a:p>
            <a:fld id="{8A7A6979-0714-4377-B894-6BE4C2D6E202}" type="slidenum">
              <a:rPr lang="en-US" smtClean="0"/>
              <a:pPr/>
              <a:t>47</a:t>
            </a:fld>
            <a:endParaRPr lang="en-US" dirty="0"/>
          </a:p>
        </p:txBody>
      </p:sp>
      <p:sp>
        <p:nvSpPr>
          <p:cNvPr id="7" name="Title 6">
            <a:extLst>
              <a:ext uri="{FF2B5EF4-FFF2-40B4-BE49-F238E27FC236}">
                <a16:creationId xmlns:a16="http://schemas.microsoft.com/office/drawing/2014/main" id="{2BC67C7C-7E63-882B-D6DA-8F9ECF0F8130}"/>
              </a:ext>
            </a:extLst>
          </p:cNvPr>
          <p:cNvSpPr>
            <a:spLocks noGrp="1"/>
          </p:cNvSpPr>
          <p:nvPr>
            <p:ph type="ctrTitle"/>
          </p:nvPr>
        </p:nvSpPr>
        <p:spPr>
          <a:xfrm>
            <a:off x="2043075" y="313292"/>
            <a:ext cx="9025417" cy="886397"/>
          </a:xfrm>
        </p:spPr>
        <p:txBody>
          <a:bodyPr/>
          <a:lstStyle/>
          <a:p>
            <a:r>
              <a:rPr lang="en-US" dirty="0"/>
              <a:t>Explore the impact of parameters on waiting time</a:t>
            </a:r>
          </a:p>
        </p:txBody>
      </p:sp>
      <p:sp>
        <p:nvSpPr>
          <p:cNvPr id="4" name="Subtitle 3">
            <a:extLst>
              <a:ext uri="{FF2B5EF4-FFF2-40B4-BE49-F238E27FC236}">
                <a16:creationId xmlns:a16="http://schemas.microsoft.com/office/drawing/2014/main" id="{87496B0A-EE88-B76B-053B-B5BD933AE9CC}"/>
              </a:ext>
            </a:extLst>
          </p:cNvPr>
          <p:cNvSpPr>
            <a:spLocks noGrp="1"/>
          </p:cNvSpPr>
          <p:nvPr>
            <p:ph type="subTitle" idx="1"/>
          </p:nvPr>
        </p:nvSpPr>
        <p:spPr>
          <a:xfrm>
            <a:off x="2107518" y="1069121"/>
            <a:ext cx="7988980" cy="369332"/>
          </a:xfrm>
        </p:spPr>
        <p:txBody>
          <a:bodyPr/>
          <a:lstStyle/>
          <a:p>
            <a:r>
              <a:rPr lang="en-US" dirty="0"/>
              <a:t>Service time variability</a:t>
            </a:r>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644B63A0-2E46-4B57-3BEB-F5AA0198F04A}"/>
                  </a:ext>
                </a:extLst>
              </p:cNvPr>
              <p:cNvSpPr/>
              <p:nvPr/>
            </p:nvSpPr>
            <p:spPr>
              <a:xfrm>
                <a:off x="564022" y="3071792"/>
                <a:ext cx="2742704" cy="662732"/>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t>Arrival rate : 3 customers /hr</a:t>
                </a:r>
              </a:p>
              <a:p>
                <a:r>
                  <a:rPr lang="en-US" sz="1400" dirty="0"/>
                  <a:t>Assume </a:t>
                </a:r>
                <a14:m>
                  <m:oMath xmlns:m="http://schemas.openxmlformats.org/officeDocument/2006/math">
                    <m:r>
                      <a:rPr lang="en-US" sz="1400" b="0" i="1" smtClean="0">
                        <a:latin typeface="Cambria Math" panose="02040503050406030204" pitchFamily="18" charset="0"/>
                      </a:rPr>
                      <m:t>𝑝</m:t>
                    </m:r>
                    <m:r>
                      <a:rPr lang="en-US" sz="1400" i="1">
                        <a:latin typeface="Cambria Math" panose="02040503050406030204" pitchFamily="18" charset="0"/>
                      </a:rPr>
                      <m:t>=</m:t>
                    </m:r>
                    <m:r>
                      <a:rPr lang="en-US" sz="1400" b="0" i="1" smtClean="0">
                        <a:latin typeface="Cambria Math" panose="02040503050406030204" pitchFamily="18" charset="0"/>
                      </a:rPr>
                      <m:t>5</m:t>
                    </m:r>
                  </m:oMath>
                </a14:m>
                <a:r>
                  <a:rPr lang="en-US" sz="1400" dirty="0"/>
                  <a:t> customers /hr</a:t>
                </a:r>
              </a:p>
            </p:txBody>
          </p:sp>
        </mc:Choice>
        <mc:Fallback xmlns="">
          <p:sp>
            <p:nvSpPr>
              <p:cNvPr id="38" name="Rectangle 37">
                <a:extLst>
                  <a:ext uri="{FF2B5EF4-FFF2-40B4-BE49-F238E27FC236}">
                    <a16:creationId xmlns:a16="http://schemas.microsoft.com/office/drawing/2014/main" id="{644B63A0-2E46-4B57-3BEB-F5AA0198F04A}"/>
                  </a:ext>
                </a:extLst>
              </p:cNvPr>
              <p:cNvSpPr>
                <a:spLocks noRot="1" noChangeAspect="1" noMove="1" noResize="1" noEditPoints="1" noAdjustHandles="1" noChangeArrowheads="1" noChangeShapeType="1" noTextEdit="1"/>
              </p:cNvSpPr>
              <p:nvPr/>
            </p:nvSpPr>
            <p:spPr>
              <a:xfrm>
                <a:off x="564022" y="3071792"/>
                <a:ext cx="2742704" cy="662732"/>
              </a:xfrm>
              <a:prstGeom prst="rect">
                <a:avLst/>
              </a:prstGeom>
              <a:blipFill>
                <a:blip r:embed="rId3"/>
                <a:stretch>
                  <a:fillRect l="-443"/>
                </a:stretch>
              </a:blipFill>
              <a:ln>
                <a:solidFill>
                  <a:schemeClr val="accent4"/>
                </a:solidFill>
              </a:ln>
            </p:spPr>
            <p:txBody>
              <a:bodyPr/>
              <a:lstStyle/>
              <a:p>
                <a:r>
                  <a:rPr lang="en-US">
                    <a:noFill/>
                  </a:rPr>
                  <a:t> </a:t>
                </a:r>
              </a:p>
            </p:txBody>
          </p:sp>
        </mc:Fallback>
      </mc:AlternateContent>
      <p:sp>
        <p:nvSpPr>
          <p:cNvPr id="39" name="Rectangle 38">
            <a:extLst>
              <a:ext uri="{FF2B5EF4-FFF2-40B4-BE49-F238E27FC236}">
                <a16:creationId xmlns:a16="http://schemas.microsoft.com/office/drawing/2014/main" id="{F32036C1-BFEE-159F-8D1F-DB1BD8597ED8}"/>
              </a:ext>
            </a:extLst>
          </p:cNvPr>
          <p:cNvSpPr/>
          <p:nvPr/>
        </p:nvSpPr>
        <p:spPr>
          <a:xfrm>
            <a:off x="1525233" y="4591310"/>
            <a:ext cx="6907313" cy="94843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spcBef>
                <a:spcPts val="300"/>
              </a:spcBef>
              <a:spcAft>
                <a:spcPts val="600"/>
              </a:spcAft>
            </a:pPr>
            <a:r>
              <a:rPr lang="en-US" b="1" dirty="0"/>
              <a:t>Lesson 3</a:t>
            </a:r>
          </a:p>
          <a:p>
            <a:pPr>
              <a:spcBef>
                <a:spcPts val="300"/>
              </a:spcBef>
              <a:spcAft>
                <a:spcPts val="600"/>
              </a:spcAft>
            </a:pPr>
            <a:r>
              <a:rPr lang="en-US" dirty="0"/>
              <a:t>Expected customer waiting time decreases as variability decreases.</a:t>
            </a:r>
            <a:endParaRPr lang="en-US" b="1" dirty="0"/>
          </a:p>
        </p:txBody>
      </p:sp>
      <p:graphicFrame>
        <p:nvGraphicFramePr>
          <p:cNvPr id="10" name="Chart 9">
            <a:extLst>
              <a:ext uri="{FF2B5EF4-FFF2-40B4-BE49-F238E27FC236}">
                <a16:creationId xmlns:a16="http://schemas.microsoft.com/office/drawing/2014/main" id="{384A7C64-866A-6227-E9C0-75F4C2880857}"/>
              </a:ext>
            </a:extLst>
          </p:cNvPr>
          <p:cNvGraphicFramePr>
            <a:graphicFrameLocks/>
          </p:cNvGraphicFramePr>
          <p:nvPr>
            <p:extLst>
              <p:ext uri="{D42A27DB-BD31-4B8C-83A1-F6EECF244321}">
                <p14:modId xmlns:p14="http://schemas.microsoft.com/office/powerpoint/2010/main" val="4208010014"/>
              </p:ext>
            </p:extLst>
          </p:nvPr>
        </p:nvGraphicFramePr>
        <p:xfrm>
          <a:off x="6031360" y="1596686"/>
          <a:ext cx="4802372" cy="2807175"/>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1C4A9B3-A0E4-71F2-C61F-8B27BE48328A}"/>
                  </a:ext>
                </a:extLst>
              </p:cNvPr>
              <p:cNvSpPr/>
              <p:nvPr/>
            </p:nvSpPr>
            <p:spPr>
              <a:xfrm>
                <a:off x="172508" y="2368747"/>
                <a:ext cx="3134218" cy="662732"/>
              </a:xfrm>
              <a:prstGeom prst="rect">
                <a:avLst/>
              </a:prstGeom>
              <a:no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a:rPr lang="en-US" sz="1600" b="0" i="1">
                              <a:solidFill>
                                <a:schemeClr val="bg1"/>
                              </a:solidFill>
                              <a:latin typeface="Cambria Math" panose="02040503050406030204" pitchFamily="18" charset="0"/>
                            </a:rPr>
                            <m:t>𝑇</m:t>
                          </m:r>
                        </m:e>
                        <m:sub>
                          <m:r>
                            <a:rPr lang="en-US" sz="1600" b="0" i="1">
                              <a:solidFill>
                                <a:schemeClr val="bg1"/>
                              </a:solidFill>
                              <a:latin typeface="Cambria Math" panose="02040503050406030204" pitchFamily="18" charset="0"/>
                            </a:rPr>
                            <m:t>𝑞</m:t>
                          </m:r>
                        </m:sub>
                      </m:sSub>
                      <m:r>
                        <a:rPr lang="en-US" sz="1600" b="0" i="1">
                          <a:solidFill>
                            <a:schemeClr val="bg1"/>
                          </a:solidFill>
                          <a:latin typeface="Cambria Math" panose="02040503050406030204" pitchFamily="18" charset="0"/>
                        </a:rPr>
                        <m:t>=</m:t>
                      </m:r>
                      <m:f>
                        <m:fPr>
                          <m:ctrlPr>
                            <a:rPr lang="en-US" sz="1600" i="1">
                              <a:solidFill>
                                <a:schemeClr val="bg1"/>
                              </a:solidFill>
                              <a:latin typeface="Cambria Math" panose="02040503050406030204" pitchFamily="18" charset="0"/>
                            </a:rPr>
                          </m:ctrlPr>
                        </m:fPr>
                        <m:num>
                          <m:r>
                            <a:rPr lang="en-US" sz="1600" b="0" i="1" smtClean="0">
                              <a:solidFill>
                                <a:schemeClr val="bg1"/>
                              </a:solidFill>
                              <a:latin typeface="Cambria Math" panose="02040503050406030204" pitchFamily="18" charset="0"/>
                            </a:rPr>
                            <m:t>𝑝</m:t>
                          </m:r>
                        </m:num>
                        <m:den>
                          <m:r>
                            <a:rPr lang="en-US" sz="1600" b="0" i="1">
                              <a:solidFill>
                                <a:schemeClr val="bg1"/>
                              </a:solidFill>
                              <a:latin typeface="Cambria Math" panose="02040503050406030204" pitchFamily="18" charset="0"/>
                            </a:rPr>
                            <m:t>𝑚</m:t>
                          </m:r>
                        </m:den>
                      </m:f>
                      <m:r>
                        <a:rPr lang="en-US" sz="1600" b="0" i="1">
                          <a:solidFill>
                            <a:schemeClr val="bg1"/>
                          </a:solidFill>
                          <a:latin typeface="Cambria Math" panose="02040503050406030204" pitchFamily="18" charset="0"/>
                          <a:ea typeface="Cambria Math" panose="02040503050406030204" pitchFamily="18" charset="0"/>
                        </a:rPr>
                        <m:t>∙</m:t>
                      </m:r>
                      <m:f>
                        <m:fPr>
                          <m:ctrlPr>
                            <a:rPr lang="en-US" sz="1600" i="1">
                              <a:solidFill>
                                <a:schemeClr val="bg1"/>
                              </a:solidFill>
                              <a:latin typeface="Cambria Math" panose="02040503050406030204" pitchFamily="18" charset="0"/>
                              <a:ea typeface="Cambria Math" panose="02040503050406030204" pitchFamily="18" charset="0"/>
                            </a:rPr>
                          </m:ctrlPr>
                        </m:fPr>
                        <m:num>
                          <m:sSup>
                            <m:sSupPr>
                              <m:ctrlPr>
                                <a:rPr lang="en-US" sz="1600" i="1">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𝑢</m:t>
                              </m:r>
                            </m:e>
                            <m:sup>
                              <m:rad>
                                <m:radPr>
                                  <m:degHide m:val="on"/>
                                  <m:ctrlPr>
                                    <a:rPr lang="en-US" sz="1600" i="1">
                                      <a:solidFill>
                                        <a:schemeClr val="bg1"/>
                                      </a:solidFill>
                                      <a:latin typeface="Cambria Math" panose="02040503050406030204" pitchFamily="18" charset="0"/>
                                      <a:ea typeface="Cambria Math" panose="02040503050406030204" pitchFamily="18" charset="0"/>
                                    </a:rPr>
                                  </m:ctrlPr>
                                </m:radPr>
                                <m:deg/>
                                <m:e>
                                  <m:r>
                                    <a:rPr lang="en-US" sz="1600" b="0" i="1">
                                      <a:solidFill>
                                        <a:schemeClr val="bg1"/>
                                      </a:solidFill>
                                      <a:latin typeface="Cambria Math" panose="02040503050406030204" pitchFamily="18" charset="0"/>
                                      <a:ea typeface="Cambria Math" panose="02040503050406030204" pitchFamily="18" charset="0"/>
                                    </a:rPr>
                                    <m:t>2(</m:t>
                                  </m:r>
                                  <m:r>
                                    <a:rPr lang="en-US" sz="1600" b="0" i="1">
                                      <a:solidFill>
                                        <a:schemeClr val="bg1"/>
                                      </a:solidFill>
                                      <a:latin typeface="Cambria Math" panose="02040503050406030204" pitchFamily="18" charset="0"/>
                                      <a:ea typeface="Cambria Math" panose="02040503050406030204" pitchFamily="18" charset="0"/>
                                    </a:rPr>
                                    <m:t>𝑚</m:t>
                                  </m:r>
                                  <m:r>
                                    <a:rPr lang="en-US" sz="1600" b="0" i="1">
                                      <a:solidFill>
                                        <a:schemeClr val="bg1"/>
                                      </a:solidFill>
                                      <a:latin typeface="Cambria Math" panose="02040503050406030204" pitchFamily="18" charset="0"/>
                                      <a:ea typeface="Cambria Math" panose="02040503050406030204" pitchFamily="18" charset="0"/>
                                    </a:rPr>
                                    <m:t>+1)</m:t>
                                  </m:r>
                                </m:e>
                              </m:rad>
                              <m:r>
                                <a:rPr lang="en-US" sz="1600" b="0" i="1">
                                  <a:solidFill>
                                    <a:schemeClr val="bg1"/>
                                  </a:solidFill>
                                  <a:latin typeface="Cambria Math" panose="02040503050406030204" pitchFamily="18" charset="0"/>
                                  <a:ea typeface="Cambria Math" panose="02040503050406030204" pitchFamily="18" charset="0"/>
                                </a:rPr>
                                <m:t>−1</m:t>
                              </m:r>
                            </m:sup>
                          </m:sSup>
                        </m:num>
                        <m:den>
                          <m:r>
                            <a:rPr lang="en-US" sz="1600" b="0" i="1">
                              <a:solidFill>
                                <a:schemeClr val="bg1"/>
                              </a:solidFill>
                              <a:latin typeface="Cambria Math" panose="02040503050406030204" pitchFamily="18" charset="0"/>
                              <a:ea typeface="Cambria Math" panose="02040503050406030204" pitchFamily="18" charset="0"/>
                            </a:rPr>
                            <m:t>1−</m:t>
                          </m:r>
                          <m:r>
                            <a:rPr lang="en-US" sz="1600" b="0" i="1" smtClean="0">
                              <a:solidFill>
                                <a:schemeClr val="bg1"/>
                              </a:solidFill>
                              <a:latin typeface="Cambria Math" panose="02040503050406030204" pitchFamily="18" charset="0"/>
                              <a:ea typeface="Cambria Math" panose="02040503050406030204" pitchFamily="18" charset="0"/>
                            </a:rPr>
                            <m:t>𝑢</m:t>
                          </m:r>
                        </m:den>
                      </m:f>
                      <m:r>
                        <a:rPr lang="en-US" sz="1600" b="0" i="1">
                          <a:solidFill>
                            <a:schemeClr val="bg1"/>
                          </a:solidFill>
                          <a:latin typeface="Cambria Math" panose="02040503050406030204" pitchFamily="18" charset="0"/>
                          <a:ea typeface="Cambria Math" panose="02040503050406030204" pitchFamily="18" charset="0"/>
                        </a:rPr>
                        <m:t>∙</m:t>
                      </m:r>
                      <m:f>
                        <m:fPr>
                          <m:ctrlPr>
                            <a:rPr lang="en-US" sz="1600" i="1">
                              <a:solidFill>
                                <a:schemeClr val="bg1"/>
                              </a:solidFill>
                              <a:latin typeface="Cambria Math" panose="02040503050406030204" pitchFamily="18" charset="0"/>
                              <a:ea typeface="Cambria Math" panose="02040503050406030204" pitchFamily="18" charset="0"/>
                            </a:rPr>
                          </m:ctrlPr>
                        </m:fPr>
                        <m:num>
                          <m:sSubSup>
                            <m:sSubSupPr>
                              <m:ctrlPr>
                                <a:rPr lang="en-US" sz="1600" i="1">
                                  <a:solidFill>
                                    <a:schemeClr val="bg1"/>
                                  </a:solidFill>
                                  <a:latin typeface="Cambria Math" panose="02040503050406030204" pitchFamily="18" charset="0"/>
                                  <a:ea typeface="Cambria Math" panose="02040503050406030204" pitchFamily="18" charset="0"/>
                                </a:rPr>
                              </m:ctrlPr>
                            </m:sSubSupPr>
                            <m:e>
                              <m:r>
                                <a:rPr lang="en-US" sz="1600" b="0" i="1">
                                  <a:solidFill>
                                    <a:schemeClr val="bg1"/>
                                  </a:solidFill>
                                  <a:latin typeface="Cambria Math" panose="02040503050406030204" pitchFamily="18" charset="0"/>
                                  <a:ea typeface="Cambria Math" panose="02040503050406030204" pitchFamily="18" charset="0"/>
                                </a:rPr>
                                <m:t>𝐶𝑉</m:t>
                              </m:r>
                            </m:e>
                            <m:sub>
                              <m:r>
                                <a:rPr lang="en-US" sz="1600" b="0" i="1">
                                  <a:solidFill>
                                    <a:schemeClr val="bg1"/>
                                  </a:solidFill>
                                  <a:latin typeface="Cambria Math" panose="02040503050406030204" pitchFamily="18" charset="0"/>
                                  <a:ea typeface="Cambria Math" panose="02040503050406030204" pitchFamily="18" charset="0"/>
                                </a:rPr>
                                <m:t>𝑎</m:t>
                              </m:r>
                            </m:sub>
                            <m:sup>
                              <m:r>
                                <a:rPr lang="en-US" sz="1600" b="0" i="1">
                                  <a:solidFill>
                                    <a:schemeClr val="bg1"/>
                                  </a:solidFill>
                                  <a:latin typeface="Cambria Math" panose="02040503050406030204" pitchFamily="18" charset="0"/>
                                  <a:ea typeface="Cambria Math" panose="02040503050406030204" pitchFamily="18" charset="0"/>
                                </a:rPr>
                                <m:t>2</m:t>
                              </m:r>
                            </m:sup>
                          </m:sSubSup>
                          <m:r>
                            <a:rPr lang="en-US" sz="1600" b="0" i="1">
                              <a:solidFill>
                                <a:schemeClr val="bg1"/>
                              </a:solidFill>
                              <a:latin typeface="Cambria Math" panose="02040503050406030204" pitchFamily="18" charset="0"/>
                              <a:ea typeface="Cambria Math" panose="02040503050406030204" pitchFamily="18" charset="0"/>
                            </a:rPr>
                            <m:t>+</m:t>
                          </m:r>
                          <m:sSubSup>
                            <m:sSubSupPr>
                              <m:ctrlPr>
                                <a:rPr lang="en-US" sz="1600" b="1" i="1" smtClean="0">
                                  <a:solidFill>
                                    <a:srgbClr val="C00000"/>
                                  </a:solidFill>
                                  <a:latin typeface="Cambria Math" panose="02040503050406030204" pitchFamily="18" charset="0"/>
                                  <a:ea typeface="Cambria Math" panose="02040503050406030204" pitchFamily="18" charset="0"/>
                                </a:rPr>
                              </m:ctrlPr>
                            </m:sSubSupPr>
                            <m:e>
                              <m:r>
                                <a:rPr lang="en-US" sz="1600" b="1" i="1">
                                  <a:solidFill>
                                    <a:srgbClr val="C00000"/>
                                  </a:solidFill>
                                  <a:latin typeface="Cambria Math" panose="02040503050406030204" pitchFamily="18" charset="0"/>
                                  <a:ea typeface="Cambria Math" panose="02040503050406030204" pitchFamily="18" charset="0"/>
                                </a:rPr>
                                <m:t>𝑪𝑽</m:t>
                              </m:r>
                            </m:e>
                            <m:sub>
                              <m:r>
                                <a:rPr lang="en-US" sz="1600" b="1" i="1">
                                  <a:solidFill>
                                    <a:srgbClr val="C00000"/>
                                  </a:solidFill>
                                  <a:latin typeface="Cambria Math" panose="02040503050406030204" pitchFamily="18" charset="0"/>
                                  <a:ea typeface="Cambria Math" panose="02040503050406030204" pitchFamily="18" charset="0"/>
                                </a:rPr>
                                <m:t>𝒑</m:t>
                              </m:r>
                            </m:sub>
                            <m:sup>
                              <m:r>
                                <a:rPr lang="en-US" sz="1600" b="1" i="1">
                                  <a:solidFill>
                                    <a:srgbClr val="C00000"/>
                                  </a:solidFill>
                                  <a:latin typeface="Cambria Math" panose="02040503050406030204" pitchFamily="18" charset="0"/>
                                  <a:ea typeface="Cambria Math" panose="02040503050406030204" pitchFamily="18" charset="0"/>
                                </a:rPr>
                                <m:t>𝟐</m:t>
                              </m:r>
                            </m:sup>
                          </m:sSubSup>
                        </m:num>
                        <m:den>
                          <m:r>
                            <a:rPr lang="en-US" sz="1600" b="0" i="1">
                              <a:solidFill>
                                <a:schemeClr val="bg1"/>
                              </a:solidFill>
                              <a:latin typeface="Cambria Math" panose="02040503050406030204" pitchFamily="18" charset="0"/>
                              <a:ea typeface="Cambria Math" panose="02040503050406030204" pitchFamily="18" charset="0"/>
                            </a:rPr>
                            <m:t>2</m:t>
                          </m:r>
                        </m:den>
                      </m:f>
                    </m:oMath>
                  </m:oMathPara>
                </a14:m>
                <a:endParaRPr lang="en-US" sz="1600" dirty="0">
                  <a:solidFill>
                    <a:schemeClr val="bg1"/>
                  </a:solidFill>
                </a:endParaRPr>
              </a:p>
            </p:txBody>
          </p:sp>
        </mc:Choice>
        <mc:Fallback xmlns="">
          <p:sp>
            <p:nvSpPr>
              <p:cNvPr id="2" name="Rectangle 1">
                <a:extLst>
                  <a:ext uri="{FF2B5EF4-FFF2-40B4-BE49-F238E27FC236}">
                    <a16:creationId xmlns:a16="http://schemas.microsoft.com/office/drawing/2014/main" id="{71C4A9B3-A0E4-71F2-C61F-8B27BE48328A}"/>
                  </a:ext>
                </a:extLst>
              </p:cNvPr>
              <p:cNvSpPr>
                <a:spLocks noRot="1" noChangeAspect="1" noMove="1" noResize="1" noEditPoints="1" noAdjustHandles="1" noChangeArrowheads="1" noChangeShapeType="1" noTextEdit="1"/>
              </p:cNvSpPr>
              <p:nvPr/>
            </p:nvSpPr>
            <p:spPr>
              <a:xfrm>
                <a:off x="172508" y="2368747"/>
                <a:ext cx="3134218" cy="662732"/>
              </a:xfrm>
              <a:prstGeom prst="rect">
                <a:avLst/>
              </a:prstGeom>
              <a:blipFill>
                <a:blip r:embed="rId5"/>
                <a:stretch>
                  <a:fillRect/>
                </a:stretch>
              </a:blipFill>
              <a:ln>
                <a:solidFill>
                  <a:schemeClr val="accent4">
                    <a:lumMod val="75000"/>
                  </a:schemeClr>
                </a:solidFill>
              </a:ln>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8785C601-0185-6D39-64B8-A1F1E50D47A7}"/>
              </a:ext>
            </a:extLst>
          </p:cNvPr>
          <p:cNvGrpSpPr/>
          <p:nvPr/>
        </p:nvGrpSpPr>
        <p:grpSpPr>
          <a:xfrm>
            <a:off x="3436816" y="1973160"/>
            <a:ext cx="2464453" cy="1864461"/>
            <a:chOff x="3365979" y="1399220"/>
            <a:chExt cx="2767476" cy="2303094"/>
          </a:xfrm>
        </p:grpSpPr>
        <p:grpSp>
          <p:nvGrpSpPr>
            <p:cNvPr id="21" name="Group 20">
              <a:extLst>
                <a:ext uri="{FF2B5EF4-FFF2-40B4-BE49-F238E27FC236}">
                  <a16:creationId xmlns:a16="http://schemas.microsoft.com/office/drawing/2014/main" id="{14DDBA49-2B06-DEDA-F939-E57D58DED37E}"/>
                </a:ext>
              </a:extLst>
            </p:cNvPr>
            <p:cNvGrpSpPr/>
            <p:nvPr/>
          </p:nvGrpSpPr>
          <p:grpSpPr>
            <a:xfrm>
              <a:off x="3933361" y="2753875"/>
              <a:ext cx="202021" cy="948439"/>
              <a:chOff x="2759146" y="4293410"/>
              <a:chExt cx="202021" cy="1010259"/>
            </a:xfrm>
          </p:grpSpPr>
          <p:sp>
            <p:nvSpPr>
              <p:cNvPr id="8" name="Oval 7">
                <a:extLst>
                  <a:ext uri="{FF2B5EF4-FFF2-40B4-BE49-F238E27FC236}">
                    <a16:creationId xmlns:a16="http://schemas.microsoft.com/office/drawing/2014/main" id="{2081BB47-7AB3-9146-E95F-D7E85AED5689}"/>
                  </a:ext>
                </a:extLst>
              </p:cNvPr>
              <p:cNvSpPr/>
              <p:nvPr/>
            </p:nvSpPr>
            <p:spPr>
              <a:xfrm>
                <a:off x="2759148" y="4293410"/>
                <a:ext cx="202019" cy="2025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512879B-588D-12A2-880D-D380430A524F}"/>
                  </a:ext>
                </a:extLst>
              </p:cNvPr>
              <p:cNvSpPr/>
              <p:nvPr/>
            </p:nvSpPr>
            <p:spPr>
              <a:xfrm>
                <a:off x="2759147" y="4684448"/>
                <a:ext cx="202019" cy="2025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5069078-46CF-AD93-4D18-04322F79F966}"/>
                  </a:ext>
                </a:extLst>
              </p:cNvPr>
              <p:cNvSpPr/>
              <p:nvPr/>
            </p:nvSpPr>
            <p:spPr>
              <a:xfrm>
                <a:off x="2759146" y="5101136"/>
                <a:ext cx="202019" cy="2025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B2856D3D-1803-7486-4DC0-2386445B8780}"/>
                </a:ext>
              </a:extLst>
            </p:cNvPr>
            <p:cNvGrpSpPr/>
            <p:nvPr/>
          </p:nvGrpSpPr>
          <p:grpSpPr>
            <a:xfrm>
              <a:off x="5341228" y="2741049"/>
              <a:ext cx="202021" cy="948439"/>
              <a:chOff x="2759146" y="4293410"/>
              <a:chExt cx="202021" cy="1010259"/>
            </a:xfrm>
          </p:grpSpPr>
          <p:sp>
            <p:nvSpPr>
              <p:cNvPr id="11" name="Oval 10">
                <a:extLst>
                  <a:ext uri="{FF2B5EF4-FFF2-40B4-BE49-F238E27FC236}">
                    <a16:creationId xmlns:a16="http://schemas.microsoft.com/office/drawing/2014/main" id="{C2FA4365-4E60-68E1-C10F-D69F9AB2601D}"/>
                  </a:ext>
                </a:extLst>
              </p:cNvPr>
              <p:cNvSpPr/>
              <p:nvPr/>
            </p:nvSpPr>
            <p:spPr>
              <a:xfrm>
                <a:off x="2759148" y="4293410"/>
                <a:ext cx="202019" cy="2025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4E5E9A-A29E-0A3C-BA4C-961ECC662C32}"/>
                  </a:ext>
                </a:extLst>
              </p:cNvPr>
              <p:cNvSpPr/>
              <p:nvPr/>
            </p:nvSpPr>
            <p:spPr>
              <a:xfrm>
                <a:off x="2759147" y="4684448"/>
                <a:ext cx="202019" cy="2025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409A61E-49EF-76F2-3103-8229406F9FE4}"/>
                  </a:ext>
                </a:extLst>
              </p:cNvPr>
              <p:cNvSpPr/>
              <p:nvPr/>
            </p:nvSpPr>
            <p:spPr>
              <a:xfrm>
                <a:off x="2759146" y="5101136"/>
                <a:ext cx="202019" cy="2025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6A94BE7F-D043-7AD5-1D98-ED73A533C499}"/>
                </a:ext>
              </a:extLst>
            </p:cNvPr>
            <p:cNvPicPr>
              <a:picLocks noChangeAspect="1"/>
            </p:cNvPicPr>
            <p:nvPr/>
          </p:nvPicPr>
          <p:blipFill>
            <a:blip r:embed="rId6"/>
            <a:srcRect t="3430" b="8309"/>
            <a:stretch>
              <a:fillRect/>
            </a:stretch>
          </p:blipFill>
          <p:spPr>
            <a:xfrm>
              <a:off x="3365979" y="1399220"/>
              <a:ext cx="1382431" cy="1107968"/>
            </a:xfrm>
            <a:prstGeom prst="rect">
              <a:avLst/>
            </a:prstGeom>
          </p:spPr>
        </p:pic>
        <p:pic>
          <p:nvPicPr>
            <p:cNvPr id="17" name="Picture 16">
              <a:extLst>
                <a:ext uri="{FF2B5EF4-FFF2-40B4-BE49-F238E27FC236}">
                  <a16:creationId xmlns:a16="http://schemas.microsoft.com/office/drawing/2014/main" id="{14037343-13B9-E4F2-A128-F92844648E6B}"/>
                </a:ext>
              </a:extLst>
            </p:cNvPr>
            <p:cNvPicPr>
              <a:picLocks noChangeAspect="1"/>
            </p:cNvPicPr>
            <p:nvPr/>
          </p:nvPicPr>
          <p:blipFill>
            <a:blip r:embed="rId6"/>
            <a:srcRect t="3430" b="8309"/>
            <a:stretch>
              <a:fillRect/>
            </a:stretch>
          </p:blipFill>
          <p:spPr>
            <a:xfrm>
              <a:off x="4751024" y="1401534"/>
              <a:ext cx="1382431" cy="1107968"/>
            </a:xfrm>
            <a:prstGeom prst="rect">
              <a:avLst/>
            </a:prstGeom>
          </p:spPr>
        </p:pic>
      </p:grpSp>
    </p:spTree>
    <p:extLst>
      <p:ext uri="{BB962C8B-B14F-4D97-AF65-F5344CB8AC3E}">
        <p14:creationId xmlns:p14="http://schemas.microsoft.com/office/powerpoint/2010/main" val="424884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59160-4FD3-0E04-FA20-7606009470D3}"/>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2AE46B7C-4267-6F3B-5760-C1659E382B15}"/>
              </a:ext>
            </a:extLst>
          </p:cNvPr>
          <p:cNvSpPr>
            <a:spLocks noGrp="1"/>
          </p:cNvSpPr>
          <p:nvPr>
            <p:ph type="dt" sz="half" idx="10"/>
          </p:nvPr>
        </p:nvSpPr>
        <p:spPr>
          <a:xfrm>
            <a:off x="9001873" y="6204376"/>
            <a:ext cx="1021891" cy="323968"/>
          </a:xfrm>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EBDF5293-7AD4-80EE-62A4-2BA510B17CCC}"/>
              </a:ext>
            </a:extLst>
          </p:cNvPr>
          <p:cNvSpPr>
            <a:spLocks noGrp="1"/>
          </p:cNvSpPr>
          <p:nvPr>
            <p:ph type="sldNum" sz="quarter" idx="12"/>
          </p:nvPr>
        </p:nvSpPr>
        <p:spPr>
          <a:xfrm>
            <a:off x="10149534" y="6201834"/>
            <a:ext cx="487680" cy="365760"/>
          </a:xfrm>
        </p:spPr>
        <p:txBody>
          <a:bodyPr/>
          <a:lstStyle/>
          <a:p>
            <a:fld id="{8A7A6979-0714-4377-B894-6BE4C2D6E202}" type="slidenum">
              <a:rPr lang="en-US" smtClean="0"/>
              <a:pPr/>
              <a:t>48</a:t>
            </a:fld>
            <a:endParaRPr lang="en-US" dirty="0"/>
          </a:p>
        </p:txBody>
      </p:sp>
      <p:sp>
        <p:nvSpPr>
          <p:cNvPr id="7" name="Title 6">
            <a:extLst>
              <a:ext uri="{FF2B5EF4-FFF2-40B4-BE49-F238E27FC236}">
                <a16:creationId xmlns:a16="http://schemas.microsoft.com/office/drawing/2014/main" id="{F352628C-9F51-7596-30E4-F105363D940F}"/>
              </a:ext>
            </a:extLst>
          </p:cNvPr>
          <p:cNvSpPr>
            <a:spLocks noGrp="1"/>
          </p:cNvSpPr>
          <p:nvPr>
            <p:ph type="ctrTitle"/>
          </p:nvPr>
        </p:nvSpPr>
        <p:spPr>
          <a:xfrm>
            <a:off x="2043075" y="313292"/>
            <a:ext cx="9025417" cy="886397"/>
          </a:xfrm>
        </p:spPr>
        <p:txBody>
          <a:bodyPr/>
          <a:lstStyle/>
          <a:p>
            <a:r>
              <a:rPr lang="en-US" dirty="0"/>
              <a:t>Explore the impact of parameters on waiting time</a:t>
            </a:r>
          </a:p>
        </p:txBody>
      </p:sp>
      <p:sp>
        <p:nvSpPr>
          <p:cNvPr id="4" name="Subtitle 3">
            <a:extLst>
              <a:ext uri="{FF2B5EF4-FFF2-40B4-BE49-F238E27FC236}">
                <a16:creationId xmlns:a16="http://schemas.microsoft.com/office/drawing/2014/main" id="{C5DC9D9C-0E1A-3087-B881-087A7AB0D50D}"/>
              </a:ext>
            </a:extLst>
          </p:cNvPr>
          <p:cNvSpPr>
            <a:spLocks noGrp="1"/>
          </p:cNvSpPr>
          <p:nvPr>
            <p:ph type="subTitle" idx="1"/>
          </p:nvPr>
        </p:nvSpPr>
        <p:spPr>
          <a:xfrm>
            <a:off x="1922567" y="1015023"/>
            <a:ext cx="7988980" cy="369332"/>
          </a:xfrm>
        </p:spPr>
        <p:txBody>
          <a:bodyPr/>
          <a:lstStyle/>
          <a:p>
            <a:r>
              <a:rPr lang="en-US" dirty="0"/>
              <a:t>Increase in utilization</a:t>
            </a:r>
          </a:p>
        </p:txBody>
      </p:sp>
      <p:graphicFrame>
        <p:nvGraphicFramePr>
          <p:cNvPr id="9" name="Table 8">
            <a:extLst>
              <a:ext uri="{FF2B5EF4-FFF2-40B4-BE49-F238E27FC236}">
                <a16:creationId xmlns:a16="http://schemas.microsoft.com/office/drawing/2014/main" id="{26E20C71-8A17-A057-BE1A-BBE1E5491BF9}"/>
              </a:ext>
            </a:extLst>
          </p:cNvPr>
          <p:cNvGraphicFramePr>
            <a:graphicFrameLocks noGrp="1"/>
          </p:cNvGraphicFramePr>
          <p:nvPr>
            <p:extLst>
              <p:ext uri="{D42A27DB-BD31-4B8C-83A1-F6EECF244321}">
                <p14:modId xmlns:p14="http://schemas.microsoft.com/office/powerpoint/2010/main" val="1596973145"/>
              </p:ext>
            </p:extLst>
          </p:nvPr>
        </p:nvGraphicFramePr>
        <p:xfrm>
          <a:off x="1922567" y="1461232"/>
          <a:ext cx="2553740" cy="4743144"/>
        </p:xfrm>
        <a:graphic>
          <a:graphicData uri="http://schemas.openxmlformats.org/drawingml/2006/table">
            <a:tbl>
              <a:tblPr>
                <a:tableStyleId>{5C22544A-7EE6-4342-B048-85BDC9FD1C3A}</a:tableStyleId>
              </a:tblPr>
              <a:tblGrid>
                <a:gridCol w="1073215">
                  <a:extLst>
                    <a:ext uri="{9D8B030D-6E8A-4147-A177-3AD203B41FA5}">
                      <a16:colId xmlns:a16="http://schemas.microsoft.com/office/drawing/2014/main" val="1158248724"/>
                    </a:ext>
                  </a:extLst>
                </a:gridCol>
                <a:gridCol w="1480525">
                  <a:extLst>
                    <a:ext uri="{9D8B030D-6E8A-4147-A177-3AD203B41FA5}">
                      <a16:colId xmlns:a16="http://schemas.microsoft.com/office/drawing/2014/main" val="296110995"/>
                    </a:ext>
                  </a:extLst>
                </a:gridCol>
              </a:tblGrid>
              <a:tr h="263508">
                <a:tc>
                  <a:txBody>
                    <a:bodyPr/>
                    <a:lstStyle/>
                    <a:p>
                      <a:pPr algn="ctr" fontAlgn="b">
                        <a:buNone/>
                      </a:pPr>
                      <a:r>
                        <a:rPr lang="en-US" sz="1600" b="1" u="none" strike="noStrike" dirty="0">
                          <a:effectLst/>
                        </a:rPr>
                        <a:t>Utilization</a:t>
                      </a:r>
                      <a:endParaRPr lang="en-US" sz="1600" b="1" i="0" u="none" strike="noStrike" dirty="0">
                        <a:solidFill>
                          <a:srgbClr val="000000"/>
                        </a:solidFill>
                        <a:effectLst/>
                        <a:latin typeface="Aptos Narrow" panose="020B0004020202020204" pitchFamily="34" charset="0"/>
                      </a:endParaRPr>
                    </a:p>
                  </a:txBody>
                  <a:tcPr marL="4309" marR="4309" marT="4309" marB="0" anchor="b"/>
                </a:tc>
                <a:tc>
                  <a:txBody>
                    <a:bodyPr/>
                    <a:lstStyle/>
                    <a:p>
                      <a:pPr algn="ctr" fontAlgn="b">
                        <a:buNone/>
                      </a:pPr>
                      <a:r>
                        <a:rPr lang="en-US" sz="1600" b="1" u="none" strike="noStrike" dirty="0" err="1">
                          <a:effectLst/>
                        </a:rPr>
                        <a:t>Tq</a:t>
                      </a:r>
                      <a:r>
                        <a:rPr lang="en-US" sz="1600" b="1" u="none" strike="noStrike" dirty="0">
                          <a:effectLst/>
                        </a:rPr>
                        <a:t> (min)</a:t>
                      </a:r>
                      <a:endParaRPr lang="en-US" sz="1600" b="1" i="0" u="none" strike="noStrike" dirty="0">
                        <a:solidFill>
                          <a:srgbClr val="000000"/>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2961083280"/>
                  </a:ext>
                </a:extLst>
              </a:tr>
              <a:tr h="263508">
                <a:tc>
                  <a:txBody>
                    <a:bodyPr/>
                    <a:lstStyle/>
                    <a:p>
                      <a:pPr algn="r" fontAlgn="b">
                        <a:buNone/>
                      </a:pPr>
                      <a:r>
                        <a:rPr lang="en-US" sz="1600" u="none" strike="noStrike" dirty="0">
                          <a:solidFill>
                            <a:schemeClr val="tx1"/>
                          </a:solidFill>
                          <a:effectLst/>
                        </a:rPr>
                        <a:t>0.9999</a:t>
                      </a:r>
                      <a:endParaRPr lang="en-US" sz="1600" b="0" i="0" u="none" strike="noStrike" dirty="0">
                        <a:solidFill>
                          <a:schemeClr val="tx1"/>
                        </a:solidFill>
                        <a:effectLst/>
                        <a:latin typeface="Aptos Narrow" panose="020B0004020202020204" pitchFamily="34" charset="0"/>
                      </a:endParaRPr>
                    </a:p>
                  </a:txBody>
                  <a:tcPr marL="4309" marR="4309" marT="4309" marB="0" anchor="b"/>
                </a:tc>
                <a:tc>
                  <a:txBody>
                    <a:bodyPr/>
                    <a:lstStyle/>
                    <a:p>
                      <a:pPr algn="r" fontAlgn="b">
                        <a:buNone/>
                      </a:pPr>
                      <a:r>
                        <a:rPr lang="en-US" sz="1600" u="none" strike="noStrike" dirty="0">
                          <a:solidFill>
                            <a:schemeClr val="tx1"/>
                          </a:solidFill>
                          <a:effectLst/>
                        </a:rPr>
                        <a:t>12498.19</a:t>
                      </a:r>
                      <a:endParaRPr lang="en-US" sz="1600" b="0" i="0" u="none" strike="noStrike" dirty="0">
                        <a:solidFill>
                          <a:schemeClr val="tx1"/>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574137938"/>
                  </a:ext>
                </a:extLst>
              </a:tr>
              <a:tr h="263508">
                <a:tc>
                  <a:txBody>
                    <a:bodyPr/>
                    <a:lstStyle/>
                    <a:p>
                      <a:pPr algn="r" fontAlgn="b">
                        <a:buNone/>
                      </a:pPr>
                      <a:r>
                        <a:rPr lang="en-US" sz="1600" u="none" strike="noStrike">
                          <a:solidFill>
                            <a:schemeClr val="tx1"/>
                          </a:solidFill>
                          <a:effectLst/>
                        </a:rPr>
                        <a:t>0.999</a:t>
                      </a:r>
                      <a:endParaRPr lang="en-US" sz="1600" b="0" i="0" u="none" strike="noStrike">
                        <a:solidFill>
                          <a:schemeClr val="tx1"/>
                        </a:solidFill>
                        <a:effectLst/>
                        <a:latin typeface="Aptos Narrow" panose="020B0004020202020204" pitchFamily="34" charset="0"/>
                      </a:endParaRPr>
                    </a:p>
                  </a:txBody>
                  <a:tcPr marL="4309" marR="4309" marT="4309" marB="0" anchor="b"/>
                </a:tc>
                <a:tc>
                  <a:txBody>
                    <a:bodyPr/>
                    <a:lstStyle/>
                    <a:p>
                      <a:pPr algn="r" fontAlgn="b">
                        <a:buNone/>
                      </a:pPr>
                      <a:r>
                        <a:rPr lang="en-US" sz="1600" u="none" strike="noStrike" dirty="0">
                          <a:solidFill>
                            <a:schemeClr val="tx1"/>
                          </a:solidFill>
                          <a:effectLst/>
                        </a:rPr>
                        <a:t>754.46</a:t>
                      </a:r>
                      <a:endParaRPr lang="en-US" sz="1600" b="0" i="0" u="none" strike="noStrike" dirty="0">
                        <a:solidFill>
                          <a:schemeClr val="tx1"/>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3244809429"/>
                  </a:ext>
                </a:extLst>
              </a:tr>
              <a:tr h="263508">
                <a:tc>
                  <a:txBody>
                    <a:bodyPr/>
                    <a:lstStyle/>
                    <a:p>
                      <a:pPr algn="r" fontAlgn="b">
                        <a:buNone/>
                      </a:pPr>
                      <a:r>
                        <a:rPr lang="en-US" sz="1600" u="none" strike="noStrike" dirty="0">
                          <a:solidFill>
                            <a:schemeClr val="tx1"/>
                          </a:solidFill>
                          <a:effectLst/>
                        </a:rPr>
                        <a:t>0.99</a:t>
                      </a:r>
                      <a:endParaRPr lang="en-US" sz="1600" b="0" i="0" u="none" strike="noStrike" dirty="0">
                        <a:solidFill>
                          <a:schemeClr val="tx1"/>
                        </a:solidFill>
                        <a:effectLst/>
                        <a:latin typeface="Aptos Narrow" panose="020B0004020202020204" pitchFamily="34" charset="0"/>
                      </a:endParaRPr>
                    </a:p>
                  </a:txBody>
                  <a:tcPr marL="4309" marR="4309" marT="4309" marB="0" anchor="b"/>
                </a:tc>
                <a:tc>
                  <a:txBody>
                    <a:bodyPr/>
                    <a:lstStyle/>
                    <a:p>
                      <a:pPr algn="r" fontAlgn="b">
                        <a:buNone/>
                      </a:pPr>
                      <a:r>
                        <a:rPr lang="en-US" sz="1600" u="none" strike="noStrike" dirty="0">
                          <a:solidFill>
                            <a:schemeClr val="tx1"/>
                          </a:solidFill>
                          <a:effectLst/>
                        </a:rPr>
                        <a:t>74.46</a:t>
                      </a:r>
                      <a:endParaRPr lang="en-US" sz="1600" b="0" i="0" u="none" strike="noStrike" dirty="0">
                        <a:solidFill>
                          <a:schemeClr val="tx1"/>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1692815489"/>
                  </a:ext>
                </a:extLst>
              </a:tr>
              <a:tr h="263508">
                <a:tc>
                  <a:txBody>
                    <a:bodyPr/>
                    <a:lstStyle/>
                    <a:p>
                      <a:pPr algn="r" fontAlgn="b">
                        <a:buNone/>
                      </a:pPr>
                      <a:r>
                        <a:rPr lang="en-US" sz="1600" u="none" strike="noStrike">
                          <a:solidFill>
                            <a:schemeClr val="tx1"/>
                          </a:solidFill>
                          <a:effectLst/>
                        </a:rPr>
                        <a:t>0.98</a:t>
                      </a:r>
                      <a:endParaRPr lang="en-US" sz="1600" b="0" i="0" u="none" strike="noStrike">
                        <a:solidFill>
                          <a:schemeClr val="tx1"/>
                        </a:solidFill>
                        <a:effectLst/>
                        <a:latin typeface="Aptos Narrow" panose="020B0004020202020204" pitchFamily="34" charset="0"/>
                      </a:endParaRPr>
                    </a:p>
                  </a:txBody>
                  <a:tcPr marL="4309" marR="4309" marT="4309" marB="0" anchor="b"/>
                </a:tc>
                <a:tc>
                  <a:txBody>
                    <a:bodyPr/>
                    <a:lstStyle/>
                    <a:p>
                      <a:pPr algn="r" fontAlgn="b">
                        <a:buNone/>
                      </a:pPr>
                      <a:r>
                        <a:rPr lang="en-US" sz="1600" u="none" strike="noStrike" dirty="0">
                          <a:solidFill>
                            <a:schemeClr val="tx1"/>
                          </a:solidFill>
                          <a:effectLst/>
                        </a:rPr>
                        <a:t>36.69</a:t>
                      </a:r>
                      <a:endParaRPr lang="en-US" sz="1600" b="0" i="0" u="none" strike="noStrike" dirty="0">
                        <a:solidFill>
                          <a:schemeClr val="tx1"/>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3330285918"/>
                  </a:ext>
                </a:extLst>
              </a:tr>
              <a:tr h="263508">
                <a:tc>
                  <a:txBody>
                    <a:bodyPr/>
                    <a:lstStyle/>
                    <a:p>
                      <a:pPr algn="r" fontAlgn="b">
                        <a:buNone/>
                      </a:pPr>
                      <a:r>
                        <a:rPr lang="en-US" sz="1600" u="none" strike="noStrike" dirty="0">
                          <a:solidFill>
                            <a:schemeClr val="tx1"/>
                          </a:solidFill>
                          <a:effectLst/>
                        </a:rPr>
                        <a:t>0.97</a:t>
                      </a:r>
                      <a:endParaRPr lang="en-US" sz="1600" b="0" i="0" u="none" strike="noStrike" dirty="0">
                        <a:solidFill>
                          <a:schemeClr val="tx1"/>
                        </a:solidFill>
                        <a:effectLst/>
                        <a:latin typeface="Aptos Narrow" panose="020B0004020202020204" pitchFamily="34" charset="0"/>
                      </a:endParaRPr>
                    </a:p>
                  </a:txBody>
                  <a:tcPr marL="4309" marR="4309" marT="4309" marB="0" anchor="b"/>
                </a:tc>
                <a:tc>
                  <a:txBody>
                    <a:bodyPr/>
                    <a:lstStyle/>
                    <a:p>
                      <a:pPr algn="r" fontAlgn="b">
                        <a:buNone/>
                      </a:pPr>
                      <a:r>
                        <a:rPr lang="en-US" sz="1600" u="none" strike="noStrike" dirty="0">
                          <a:solidFill>
                            <a:schemeClr val="tx1"/>
                          </a:solidFill>
                          <a:effectLst/>
                        </a:rPr>
                        <a:t>24.10</a:t>
                      </a:r>
                      <a:endParaRPr lang="en-US" sz="1600" b="0" i="0" u="none" strike="noStrike" dirty="0">
                        <a:solidFill>
                          <a:schemeClr val="tx1"/>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3758920030"/>
                  </a:ext>
                </a:extLst>
              </a:tr>
              <a:tr h="263508">
                <a:tc>
                  <a:txBody>
                    <a:bodyPr/>
                    <a:lstStyle/>
                    <a:p>
                      <a:pPr algn="r" fontAlgn="b">
                        <a:buNone/>
                      </a:pPr>
                      <a:r>
                        <a:rPr lang="en-US" sz="1600" u="none" strike="noStrike">
                          <a:solidFill>
                            <a:schemeClr val="tx1"/>
                          </a:solidFill>
                          <a:effectLst/>
                        </a:rPr>
                        <a:t>0.96</a:t>
                      </a:r>
                      <a:endParaRPr lang="en-US" sz="1600" b="0" i="0" u="none" strike="noStrike">
                        <a:solidFill>
                          <a:schemeClr val="tx1"/>
                        </a:solidFill>
                        <a:effectLst/>
                        <a:latin typeface="Aptos Narrow" panose="020B0004020202020204" pitchFamily="34" charset="0"/>
                      </a:endParaRPr>
                    </a:p>
                  </a:txBody>
                  <a:tcPr marL="4309" marR="4309" marT="4309" marB="0" anchor="b"/>
                </a:tc>
                <a:tc>
                  <a:txBody>
                    <a:bodyPr/>
                    <a:lstStyle/>
                    <a:p>
                      <a:pPr algn="r" fontAlgn="b">
                        <a:buNone/>
                      </a:pPr>
                      <a:r>
                        <a:rPr lang="en-US" sz="1600" u="none" strike="noStrike" dirty="0">
                          <a:solidFill>
                            <a:schemeClr val="tx1"/>
                          </a:solidFill>
                          <a:effectLst/>
                        </a:rPr>
                        <a:t>17.80</a:t>
                      </a:r>
                      <a:endParaRPr lang="en-US" sz="1600" b="0" i="0" u="none" strike="noStrike" dirty="0">
                        <a:solidFill>
                          <a:schemeClr val="tx1"/>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3978031620"/>
                  </a:ext>
                </a:extLst>
              </a:tr>
              <a:tr h="263508">
                <a:tc>
                  <a:txBody>
                    <a:bodyPr/>
                    <a:lstStyle/>
                    <a:p>
                      <a:pPr algn="r" fontAlgn="b">
                        <a:buNone/>
                      </a:pPr>
                      <a:r>
                        <a:rPr lang="en-US" sz="1600" u="none" strike="noStrike">
                          <a:solidFill>
                            <a:schemeClr val="tx1"/>
                          </a:solidFill>
                          <a:effectLst/>
                        </a:rPr>
                        <a:t>0.95</a:t>
                      </a:r>
                      <a:endParaRPr lang="en-US" sz="1600" b="0" i="0" u="none" strike="noStrike">
                        <a:solidFill>
                          <a:schemeClr val="tx1"/>
                        </a:solidFill>
                        <a:effectLst/>
                        <a:latin typeface="Aptos Narrow" panose="020B0004020202020204" pitchFamily="34" charset="0"/>
                      </a:endParaRPr>
                    </a:p>
                  </a:txBody>
                  <a:tcPr marL="4309" marR="4309" marT="4309" marB="0" anchor="b"/>
                </a:tc>
                <a:tc>
                  <a:txBody>
                    <a:bodyPr/>
                    <a:lstStyle/>
                    <a:p>
                      <a:pPr algn="r" fontAlgn="b">
                        <a:buNone/>
                      </a:pPr>
                      <a:r>
                        <a:rPr lang="en-US" sz="1600" u="none" strike="noStrike" dirty="0">
                          <a:solidFill>
                            <a:schemeClr val="tx1"/>
                          </a:solidFill>
                          <a:effectLst/>
                        </a:rPr>
                        <a:t>14.03</a:t>
                      </a:r>
                      <a:endParaRPr lang="en-US" sz="1600" b="0" i="0" u="none" strike="noStrike" dirty="0">
                        <a:solidFill>
                          <a:schemeClr val="tx1"/>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3562820988"/>
                  </a:ext>
                </a:extLst>
              </a:tr>
              <a:tr h="263508">
                <a:tc>
                  <a:txBody>
                    <a:bodyPr/>
                    <a:lstStyle/>
                    <a:p>
                      <a:pPr algn="r" fontAlgn="b">
                        <a:buNone/>
                      </a:pPr>
                      <a:r>
                        <a:rPr lang="en-US" sz="1600" u="none" strike="noStrike" dirty="0">
                          <a:effectLst/>
                        </a:rPr>
                        <a:t>0.94</a:t>
                      </a:r>
                      <a:endParaRPr lang="en-US" sz="1600" b="0" i="0" u="none" strike="noStrike" dirty="0">
                        <a:solidFill>
                          <a:srgbClr val="000000"/>
                        </a:solidFill>
                        <a:effectLst/>
                        <a:latin typeface="Aptos Narrow" panose="020B0004020202020204" pitchFamily="34" charset="0"/>
                      </a:endParaRPr>
                    </a:p>
                  </a:txBody>
                  <a:tcPr marL="4309" marR="4309" marT="4309" marB="0" anchor="b"/>
                </a:tc>
                <a:tc>
                  <a:txBody>
                    <a:bodyPr/>
                    <a:lstStyle/>
                    <a:p>
                      <a:pPr algn="r" fontAlgn="b">
                        <a:buNone/>
                      </a:pPr>
                      <a:r>
                        <a:rPr lang="en-US" sz="1600" u="none" strike="noStrike">
                          <a:effectLst/>
                        </a:rPr>
                        <a:t>11.51</a:t>
                      </a:r>
                      <a:endParaRPr lang="en-US" sz="1600" b="0" i="0" u="none" strike="noStrike">
                        <a:solidFill>
                          <a:srgbClr val="000000"/>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412386758"/>
                  </a:ext>
                </a:extLst>
              </a:tr>
              <a:tr h="263508">
                <a:tc>
                  <a:txBody>
                    <a:bodyPr/>
                    <a:lstStyle/>
                    <a:p>
                      <a:pPr algn="r" fontAlgn="b">
                        <a:buNone/>
                      </a:pPr>
                      <a:r>
                        <a:rPr lang="en-US" sz="1600" u="none" strike="noStrike">
                          <a:effectLst/>
                        </a:rPr>
                        <a:t>0.93</a:t>
                      </a:r>
                      <a:endParaRPr lang="en-US" sz="1600" b="0" i="0" u="none" strike="noStrike">
                        <a:solidFill>
                          <a:srgbClr val="000000"/>
                        </a:solidFill>
                        <a:effectLst/>
                        <a:latin typeface="Aptos Narrow" panose="020B0004020202020204" pitchFamily="34" charset="0"/>
                      </a:endParaRPr>
                    </a:p>
                  </a:txBody>
                  <a:tcPr marL="4309" marR="4309" marT="4309" marB="0" anchor="b"/>
                </a:tc>
                <a:tc>
                  <a:txBody>
                    <a:bodyPr/>
                    <a:lstStyle/>
                    <a:p>
                      <a:pPr algn="r" fontAlgn="b">
                        <a:buNone/>
                      </a:pPr>
                      <a:r>
                        <a:rPr lang="en-US" sz="1600" u="none" strike="noStrike">
                          <a:effectLst/>
                        </a:rPr>
                        <a:t>9.72</a:t>
                      </a:r>
                      <a:endParaRPr lang="en-US" sz="1600" b="0" i="0" u="none" strike="noStrike">
                        <a:solidFill>
                          <a:srgbClr val="000000"/>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3629775764"/>
                  </a:ext>
                </a:extLst>
              </a:tr>
              <a:tr h="263508">
                <a:tc>
                  <a:txBody>
                    <a:bodyPr/>
                    <a:lstStyle/>
                    <a:p>
                      <a:pPr algn="r" fontAlgn="b">
                        <a:buNone/>
                      </a:pPr>
                      <a:r>
                        <a:rPr lang="en-US" sz="1600" u="none" strike="noStrike" dirty="0">
                          <a:effectLst/>
                        </a:rPr>
                        <a:t>0.92</a:t>
                      </a:r>
                      <a:endParaRPr lang="en-US" sz="1600" b="0" i="0" u="none" strike="noStrike" dirty="0">
                        <a:solidFill>
                          <a:srgbClr val="000000"/>
                        </a:solidFill>
                        <a:effectLst/>
                        <a:latin typeface="Aptos Narrow" panose="020B0004020202020204" pitchFamily="34" charset="0"/>
                      </a:endParaRPr>
                    </a:p>
                  </a:txBody>
                  <a:tcPr marL="4309" marR="4309" marT="4309" marB="0" anchor="b"/>
                </a:tc>
                <a:tc>
                  <a:txBody>
                    <a:bodyPr/>
                    <a:lstStyle/>
                    <a:p>
                      <a:pPr algn="r" fontAlgn="b">
                        <a:buNone/>
                      </a:pPr>
                      <a:r>
                        <a:rPr lang="en-US" sz="1600" u="none" strike="noStrike" dirty="0">
                          <a:effectLst/>
                        </a:rPr>
                        <a:t>8.37</a:t>
                      </a:r>
                      <a:endParaRPr lang="en-US" sz="1600" b="0" i="0" u="none" strike="noStrike" dirty="0">
                        <a:solidFill>
                          <a:srgbClr val="000000"/>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3918755666"/>
                  </a:ext>
                </a:extLst>
              </a:tr>
              <a:tr h="263508">
                <a:tc>
                  <a:txBody>
                    <a:bodyPr/>
                    <a:lstStyle/>
                    <a:p>
                      <a:pPr algn="r" fontAlgn="b">
                        <a:buNone/>
                      </a:pPr>
                      <a:r>
                        <a:rPr lang="en-US" sz="1600" u="none" strike="noStrike">
                          <a:effectLst/>
                        </a:rPr>
                        <a:t>0.91</a:t>
                      </a:r>
                      <a:endParaRPr lang="en-US" sz="1600" b="0" i="0" u="none" strike="noStrike">
                        <a:solidFill>
                          <a:srgbClr val="000000"/>
                        </a:solidFill>
                        <a:effectLst/>
                        <a:latin typeface="Aptos Narrow" panose="020B0004020202020204" pitchFamily="34" charset="0"/>
                      </a:endParaRPr>
                    </a:p>
                  </a:txBody>
                  <a:tcPr marL="4309" marR="4309" marT="4309" marB="0" anchor="b"/>
                </a:tc>
                <a:tc>
                  <a:txBody>
                    <a:bodyPr/>
                    <a:lstStyle/>
                    <a:p>
                      <a:pPr algn="r" fontAlgn="b">
                        <a:buNone/>
                      </a:pPr>
                      <a:r>
                        <a:rPr lang="en-US" sz="1600" u="none" strike="noStrike" dirty="0">
                          <a:effectLst/>
                        </a:rPr>
                        <a:t>7.32</a:t>
                      </a:r>
                      <a:endParaRPr lang="en-US" sz="1600" b="0" i="0" u="none" strike="noStrike" dirty="0">
                        <a:solidFill>
                          <a:srgbClr val="000000"/>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224192435"/>
                  </a:ext>
                </a:extLst>
              </a:tr>
              <a:tr h="263508">
                <a:tc>
                  <a:txBody>
                    <a:bodyPr/>
                    <a:lstStyle/>
                    <a:p>
                      <a:pPr algn="r" fontAlgn="b">
                        <a:buNone/>
                      </a:pPr>
                      <a:r>
                        <a:rPr lang="en-US" sz="1600" u="none" strike="noStrike">
                          <a:effectLst/>
                        </a:rPr>
                        <a:t>0.90</a:t>
                      </a:r>
                      <a:endParaRPr lang="en-US" sz="1600" b="0" i="0" u="none" strike="noStrike">
                        <a:solidFill>
                          <a:srgbClr val="000000"/>
                        </a:solidFill>
                        <a:effectLst/>
                        <a:latin typeface="Aptos Narrow" panose="020B0004020202020204" pitchFamily="34" charset="0"/>
                      </a:endParaRPr>
                    </a:p>
                  </a:txBody>
                  <a:tcPr marL="4309" marR="4309" marT="4309" marB="0" anchor="b"/>
                </a:tc>
                <a:tc>
                  <a:txBody>
                    <a:bodyPr/>
                    <a:lstStyle/>
                    <a:p>
                      <a:pPr algn="r" fontAlgn="b">
                        <a:buNone/>
                      </a:pPr>
                      <a:r>
                        <a:rPr lang="en-US" sz="1600" u="none" strike="noStrike" dirty="0">
                          <a:effectLst/>
                        </a:rPr>
                        <a:t>6.49</a:t>
                      </a:r>
                      <a:endParaRPr lang="en-US" sz="1600" b="0" i="0" u="none" strike="noStrike" dirty="0">
                        <a:solidFill>
                          <a:srgbClr val="000000"/>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3206838244"/>
                  </a:ext>
                </a:extLst>
              </a:tr>
              <a:tr h="263508">
                <a:tc>
                  <a:txBody>
                    <a:bodyPr/>
                    <a:lstStyle/>
                    <a:p>
                      <a:pPr algn="r" fontAlgn="b">
                        <a:buNone/>
                      </a:pPr>
                      <a:r>
                        <a:rPr lang="en-US" sz="1600" u="none" strike="noStrike">
                          <a:effectLst/>
                        </a:rPr>
                        <a:t>0.89</a:t>
                      </a:r>
                      <a:endParaRPr lang="en-US" sz="1600" b="0" i="0" u="none" strike="noStrike">
                        <a:solidFill>
                          <a:srgbClr val="000000"/>
                        </a:solidFill>
                        <a:effectLst/>
                        <a:latin typeface="Aptos Narrow" panose="020B0004020202020204" pitchFamily="34" charset="0"/>
                      </a:endParaRPr>
                    </a:p>
                  </a:txBody>
                  <a:tcPr marL="4309" marR="4309" marT="4309" marB="0" anchor="b"/>
                </a:tc>
                <a:tc>
                  <a:txBody>
                    <a:bodyPr/>
                    <a:lstStyle/>
                    <a:p>
                      <a:pPr algn="r" fontAlgn="b">
                        <a:buNone/>
                      </a:pPr>
                      <a:r>
                        <a:rPr lang="en-US" sz="1600" u="none" strike="noStrike" dirty="0">
                          <a:effectLst/>
                        </a:rPr>
                        <a:t>5.80</a:t>
                      </a:r>
                      <a:endParaRPr lang="en-US" sz="1600" b="0" i="0" u="none" strike="noStrike" dirty="0">
                        <a:solidFill>
                          <a:srgbClr val="000000"/>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3856534000"/>
                  </a:ext>
                </a:extLst>
              </a:tr>
              <a:tr h="263508">
                <a:tc>
                  <a:txBody>
                    <a:bodyPr/>
                    <a:lstStyle/>
                    <a:p>
                      <a:pPr algn="r" fontAlgn="b">
                        <a:buNone/>
                      </a:pPr>
                      <a:r>
                        <a:rPr lang="en-US" sz="1600" u="none" strike="noStrike">
                          <a:effectLst/>
                        </a:rPr>
                        <a:t>0.88</a:t>
                      </a:r>
                      <a:endParaRPr lang="en-US" sz="1600" b="0" i="0" u="none" strike="noStrike">
                        <a:solidFill>
                          <a:srgbClr val="000000"/>
                        </a:solidFill>
                        <a:effectLst/>
                        <a:latin typeface="Aptos Narrow" panose="020B0004020202020204" pitchFamily="34" charset="0"/>
                      </a:endParaRPr>
                    </a:p>
                  </a:txBody>
                  <a:tcPr marL="4309" marR="4309" marT="4309" marB="0" anchor="b"/>
                </a:tc>
                <a:tc>
                  <a:txBody>
                    <a:bodyPr/>
                    <a:lstStyle/>
                    <a:p>
                      <a:pPr algn="r" fontAlgn="b">
                        <a:buNone/>
                      </a:pPr>
                      <a:r>
                        <a:rPr lang="en-US" sz="1600" u="none" strike="noStrike" dirty="0">
                          <a:effectLst/>
                        </a:rPr>
                        <a:t>5.23</a:t>
                      </a:r>
                      <a:endParaRPr lang="en-US" sz="1600" b="0" i="0" u="none" strike="noStrike" dirty="0">
                        <a:solidFill>
                          <a:srgbClr val="000000"/>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2317901202"/>
                  </a:ext>
                </a:extLst>
              </a:tr>
              <a:tr h="263508">
                <a:tc>
                  <a:txBody>
                    <a:bodyPr/>
                    <a:lstStyle/>
                    <a:p>
                      <a:pPr algn="r" fontAlgn="b">
                        <a:buNone/>
                      </a:pPr>
                      <a:r>
                        <a:rPr lang="en-US" sz="1600" u="none" strike="noStrike">
                          <a:effectLst/>
                        </a:rPr>
                        <a:t>0.87</a:t>
                      </a:r>
                      <a:endParaRPr lang="en-US" sz="1600" b="0" i="0" u="none" strike="noStrike">
                        <a:solidFill>
                          <a:srgbClr val="000000"/>
                        </a:solidFill>
                        <a:effectLst/>
                        <a:latin typeface="Aptos Narrow" panose="020B0004020202020204" pitchFamily="34" charset="0"/>
                      </a:endParaRPr>
                    </a:p>
                  </a:txBody>
                  <a:tcPr marL="4309" marR="4309" marT="4309" marB="0" anchor="b"/>
                </a:tc>
                <a:tc>
                  <a:txBody>
                    <a:bodyPr/>
                    <a:lstStyle/>
                    <a:p>
                      <a:pPr algn="r" fontAlgn="b">
                        <a:buNone/>
                      </a:pPr>
                      <a:r>
                        <a:rPr lang="en-US" sz="1600" u="none" strike="noStrike" dirty="0">
                          <a:effectLst/>
                        </a:rPr>
                        <a:t>4.75</a:t>
                      </a:r>
                      <a:endParaRPr lang="en-US" sz="1600" b="0" i="0" u="none" strike="noStrike" dirty="0">
                        <a:solidFill>
                          <a:srgbClr val="000000"/>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530579947"/>
                  </a:ext>
                </a:extLst>
              </a:tr>
              <a:tr h="263508">
                <a:tc>
                  <a:txBody>
                    <a:bodyPr/>
                    <a:lstStyle/>
                    <a:p>
                      <a:pPr algn="r" fontAlgn="b">
                        <a:buNone/>
                      </a:pPr>
                      <a:r>
                        <a:rPr lang="en-US" sz="1600" u="none" strike="noStrike">
                          <a:effectLst/>
                        </a:rPr>
                        <a:t>0.86</a:t>
                      </a:r>
                      <a:endParaRPr lang="en-US" sz="1600" b="0" i="0" u="none" strike="noStrike">
                        <a:solidFill>
                          <a:srgbClr val="000000"/>
                        </a:solidFill>
                        <a:effectLst/>
                        <a:latin typeface="Aptos Narrow" panose="020B0004020202020204" pitchFamily="34" charset="0"/>
                      </a:endParaRPr>
                    </a:p>
                  </a:txBody>
                  <a:tcPr marL="4309" marR="4309" marT="4309" marB="0" anchor="b"/>
                </a:tc>
                <a:tc>
                  <a:txBody>
                    <a:bodyPr/>
                    <a:lstStyle/>
                    <a:p>
                      <a:pPr algn="r" fontAlgn="b">
                        <a:buNone/>
                      </a:pPr>
                      <a:r>
                        <a:rPr lang="en-US" sz="1600" u="none" strike="noStrike" dirty="0">
                          <a:effectLst/>
                        </a:rPr>
                        <a:t>4.34</a:t>
                      </a:r>
                      <a:endParaRPr lang="en-US" sz="1600" b="0" i="0" u="none" strike="noStrike" dirty="0">
                        <a:solidFill>
                          <a:srgbClr val="000000"/>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2608171611"/>
                  </a:ext>
                </a:extLst>
              </a:tr>
              <a:tr h="263508">
                <a:tc>
                  <a:txBody>
                    <a:bodyPr/>
                    <a:lstStyle/>
                    <a:p>
                      <a:pPr algn="r" fontAlgn="b">
                        <a:buNone/>
                      </a:pPr>
                      <a:r>
                        <a:rPr lang="en-US" sz="1600" u="none" strike="noStrike">
                          <a:effectLst/>
                        </a:rPr>
                        <a:t>0.85</a:t>
                      </a:r>
                      <a:endParaRPr lang="en-US" sz="1600" b="0" i="0" u="none" strike="noStrike">
                        <a:solidFill>
                          <a:srgbClr val="000000"/>
                        </a:solidFill>
                        <a:effectLst/>
                        <a:latin typeface="Aptos Narrow" panose="020B0004020202020204" pitchFamily="34" charset="0"/>
                      </a:endParaRPr>
                    </a:p>
                  </a:txBody>
                  <a:tcPr marL="4309" marR="4309" marT="4309" marB="0" anchor="b"/>
                </a:tc>
                <a:tc>
                  <a:txBody>
                    <a:bodyPr/>
                    <a:lstStyle/>
                    <a:p>
                      <a:pPr algn="r" fontAlgn="b">
                        <a:buNone/>
                      </a:pPr>
                      <a:r>
                        <a:rPr lang="en-US" sz="1600" u="none" strike="noStrike" dirty="0">
                          <a:effectLst/>
                        </a:rPr>
                        <a:t>3.98</a:t>
                      </a:r>
                      <a:endParaRPr lang="en-US" sz="1600" b="0" i="0" u="none" strike="noStrike" dirty="0">
                        <a:solidFill>
                          <a:srgbClr val="000000"/>
                        </a:solidFill>
                        <a:effectLst/>
                        <a:latin typeface="Aptos Narrow" panose="020B0004020202020204" pitchFamily="34" charset="0"/>
                      </a:endParaRPr>
                    </a:p>
                  </a:txBody>
                  <a:tcPr marL="4309" marR="4309" marT="4309" marB="0" anchor="b"/>
                </a:tc>
                <a:extLst>
                  <a:ext uri="{0D108BD9-81ED-4DB2-BD59-A6C34878D82A}">
                    <a16:rowId xmlns:a16="http://schemas.microsoft.com/office/drawing/2014/main" val="3053562694"/>
                  </a:ext>
                </a:extLst>
              </a:tr>
            </a:tbl>
          </a:graphicData>
        </a:graphic>
      </p:graphicFrame>
      <p:sp>
        <p:nvSpPr>
          <p:cNvPr id="11" name="Rectangle 10">
            <a:extLst>
              <a:ext uri="{FF2B5EF4-FFF2-40B4-BE49-F238E27FC236}">
                <a16:creationId xmlns:a16="http://schemas.microsoft.com/office/drawing/2014/main" id="{5760CFAA-7B65-83B0-7706-51A7A760047D}"/>
              </a:ext>
            </a:extLst>
          </p:cNvPr>
          <p:cNvSpPr/>
          <p:nvPr/>
        </p:nvSpPr>
        <p:spPr>
          <a:xfrm>
            <a:off x="4859079" y="1461232"/>
            <a:ext cx="6634715" cy="94843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spcBef>
                <a:spcPts val="300"/>
              </a:spcBef>
              <a:spcAft>
                <a:spcPts val="600"/>
              </a:spcAft>
            </a:pPr>
            <a:r>
              <a:rPr lang="en-US" b="1" dirty="0"/>
              <a:t>Lesson 4</a:t>
            </a:r>
          </a:p>
          <a:p>
            <a:pPr>
              <a:spcBef>
                <a:spcPts val="300"/>
              </a:spcBef>
              <a:spcAft>
                <a:spcPts val="600"/>
              </a:spcAft>
            </a:pPr>
            <a:r>
              <a:rPr lang="en-US" dirty="0"/>
              <a:t>As utilization approaches to 100%, waiting time goes to infinity</a:t>
            </a:r>
          </a:p>
        </p:txBody>
      </p:sp>
      <p:sp>
        <p:nvSpPr>
          <p:cNvPr id="15" name="TextBox 14">
            <a:extLst>
              <a:ext uri="{FF2B5EF4-FFF2-40B4-BE49-F238E27FC236}">
                <a16:creationId xmlns:a16="http://schemas.microsoft.com/office/drawing/2014/main" id="{F3E7C3A6-EC0F-BDCC-92A2-56CFB9695BF4}"/>
              </a:ext>
            </a:extLst>
          </p:cNvPr>
          <p:cNvSpPr txBox="1"/>
          <p:nvPr/>
        </p:nvSpPr>
        <p:spPr>
          <a:xfrm>
            <a:off x="5002324" y="2790851"/>
            <a:ext cx="6348224" cy="830997"/>
          </a:xfrm>
          <a:prstGeom prst="rect">
            <a:avLst/>
          </a:prstGeom>
          <a:solidFill>
            <a:schemeClr val="accent4"/>
          </a:solidFill>
        </p:spPr>
        <p:txBody>
          <a:bodyPr wrap="square">
            <a:spAutoFit/>
          </a:bodyPr>
          <a:lstStyle/>
          <a:p>
            <a:r>
              <a:rPr lang="en-US" sz="1600" dirty="0"/>
              <a:t>Managers cannot simultaneously achieve </a:t>
            </a:r>
          </a:p>
          <a:p>
            <a:pPr marL="171450" indent="-171450">
              <a:buFont typeface="Arial" panose="020B0604020202020204" pitchFamily="34" charset="0"/>
              <a:buChar char="•"/>
            </a:pPr>
            <a:r>
              <a:rPr lang="en-US" sz="1600" b="1" i="1" dirty="0"/>
              <a:t>near 100% utilization </a:t>
            </a:r>
            <a:r>
              <a:rPr lang="en-US" sz="1600" dirty="0"/>
              <a:t>of servers, which minimizes operating cost, and </a:t>
            </a:r>
          </a:p>
          <a:p>
            <a:pPr marL="171450" indent="-171450">
              <a:buFont typeface="Arial" panose="020B0604020202020204" pitchFamily="34" charset="0"/>
              <a:buChar char="•"/>
            </a:pPr>
            <a:r>
              <a:rPr lang="en-US" sz="1600" b="1" i="1" dirty="0"/>
              <a:t>near zero waiting times</a:t>
            </a:r>
            <a:r>
              <a:rPr lang="en-US" sz="1600" dirty="0"/>
              <a:t>, which improves customer experience.</a:t>
            </a:r>
          </a:p>
        </p:txBody>
      </p:sp>
      <p:sp>
        <p:nvSpPr>
          <p:cNvPr id="18" name="Rectangle 17">
            <a:extLst>
              <a:ext uri="{FF2B5EF4-FFF2-40B4-BE49-F238E27FC236}">
                <a16:creationId xmlns:a16="http://schemas.microsoft.com/office/drawing/2014/main" id="{9EFEDD47-90C1-A5A5-04A3-7EFB16D94B73}"/>
              </a:ext>
            </a:extLst>
          </p:cNvPr>
          <p:cNvSpPr/>
          <p:nvPr/>
        </p:nvSpPr>
        <p:spPr>
          <a:xfrm>
            <a:off x="5002324" y="4349809"/>
            <a:ext cx="6831418" cy="1187866"/>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0" indent="-285750" defTabSz="914400">
              <a:buFont typeface="Wingdings" panose="05000000000000000000" pitchFamily="2" charset="2"/>
              <a:buChar char="Ø"/>
              <a:defRPr/>
            </a:pPr>
            <a:r>
              <a:rPr lang="en-US" sz="1600" dirty="0">
                <a:sym typeface="Wingdings" panose="05000000000000000000" pitchFamily="2" charset="2"/>
              </a:rPr>
              <a:t>There is a trade-off between low costs (high employee utilization) and high service quality (low customer waiting times). </a:t>
            </a:r>
          </a:p>
          <a:p>
            <a:pPr marL="285750" lvl="0" indent="-285750" defTabSz="914400">
              <a:buFont typeface="Wingdings" panose="05000000000000000000" pitchFamily="2" charset="2"/>
              <a:buChar char="Ø"/>
              <a:defRPr/>
            </a:pPr>
            <a:endParaRPr lang="en-US" sz="1600" dirty="0">
              <a:sym typeface="Wingdings" panose="05000000000000000000" pitchFamily="2" charset="2"/>
            </a:endParaRPr>
          </a:p>
          <a:p>
            <a:pPr marL="285750" lvl="0" indent="-285750" defTabSz="914400">
              <a:buFont typeface="Wingdings" panose="05000000000000000000" pitchFamily="2" charset="2"/>
              <a:buChar char="Ø"/>
              <a:defRPr/>
            </a:pPr>
            <a:r>
              <a:rPr lang="en-US" sz="1600" dirty="0">
                <a:sym typeface="Wingdings" panose="05000000000000000000" pitchFamily="2" charset="2"/>
              </a:rPr>
              <a:t>Companies reduce this trade-off by lowering variability and improving customers’ waiting experience.</a:t>
            </a:r>
            <a:endParaRPr lang="en-US" sz="1600" dirty="0"/>
          </a:p>
        </p:txBody>
      </p:sp>
      <p:sp>
        <p:nvSpPr>
          <p:cNvPr id="19" name="Left Brace 18">
            <a:extLst>
              <a:ext uri="{FF2B5EF4-FFF2-40B4-BE49-F238E27FC236}">
                <a16:creationId xmlns:a16="http://schemas.microsoft.com/office/drawing/2014/main" id="{8A2331FE-37A7-DE9E-0746-44EC30EB7122}"/>
              </a:ext>
            </a:extLst>
          </p:cNvPr>
          <p:cNvSpPr/>
          <p:nvPr/>
        </p:nvSpPr>
        <p:spPr>
          <a:xfrm>
            <a:off x="1551390" y="1713122"/>
            <a:ext cx="287079" cy="183815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26D8EA4A-5DD8-6B21-A0CC-F4DB2E6FC12E}"/>
              </a:ext>
            </a:extLst>
          </p:cNvPr>
          <p:cNvCxnSpPr/>
          <p:nvPr/>
        </p:nvCxnSpPr>
        <p:spPr>
          <a:xfrm>
            <a:off x="1922567" y="3551274"/>
            <a:ext cx="255374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20787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D26DB-3B77-207A-2251-2F86F12E6DA7}"/>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250E05B6-2BA6-CC4D-2D2E-E2C1E327B5E3}"/>
              </a:ext>
            </a:extLst>
          </p:cNvPr>
          <p:cNvSpPr>
            <a:spLocks noGrp="1"/>
          </p:cNvSpPr>
          <p:nvPr>
            <p:ph type="dt" sz="half" idx="10"/>
          </p:nvPr>
        </p:nvSpPr>
        <p:spPr>
          <a:xfrm>
            <a:off x="9001873" y="6204376"/>
            <a:ext cx="1021891" cy="323968"/>
          </a:xfrm>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D857C867-2027-6A9F-78EA-E1ABCBE917C4}"/>
              </a:ext>
            </a:extLst>
          </p:cNvPr>
          <p:cNvSpPr>
            <a:spLocks noGrp="1"/>
          </p:cNvSpPr>
          <p:nvPr>
            <p:ph type="sldNum" sz="quarter" idx="12"/>
          </p:nvPr>
        </p:nvSpPr>
        <p:spPr>
          <a:xfrm>
            <a:off x="10149534" y="6201834"/>
            <a:ext cx="487680" cy="365760"/>
          </a:xfrm>
        </p:spPr>
        <p:txBody>
          <a:bodyPr/>
          <a:lstStyle/>
          <a:p>
            <a:fld id="{8A7A6979-0714-4377-B894-6BE4C2D6E202}" type="slidenum">
              <a:rPr lang="en-US" smtClean="0"/>
              <a:pPr/>
              <a:t>49</a:t>
            </a:fld>
            <a:endParaRPr lang="en-US" dirty="0"/>
          </a:p>
        </p:txBody>
      </p:sp>
      <p:sp>
        <p:nvSpPr>
          <p:cNvPr id="7" name="Title 6">
            <a:extLst>
              <a:ext uri="{FF2B5EF4-FFF2-40B4-BE49-F238E27FC236}">
                <a16:creationId xmlns:a16="http://schemas.microsoft.com/office/drawing/2014/main" id="{3335342A-85F8-FB8F-3D5B-C95C81B6D018}"/>
              </a:ext>
            </a:extLst>
          </p:cNvPr>
          <p:cNvSpPr>
            <a:spLocks noGrp="1"/>
          </p:cNvSpPr>
          <p:nvPr>
            <p:ph type="ctrTitle"/>
          </p:nvPr>
        </p:nvSpPr>
        <p:spPr>
          <a:xfrm>
            <a:off x="2043075" y="313292"/>
            <a:ext cx="9025417" cy="886397"/>
          </a:xfrm>
        </p:spPr>
        <p:txBody>
          <a:bodyPr/>
          <a:lstStyle/>
          <a:p>
            <a:r>
              <a:rPr lang="en-US" dirty="0"/>
              <a:t>Explore the impact of parameters on waiting time</a:t>
            </a:r>
          </a:p>
        </p:txBody>
      </p:sp>
      <p:sp>
        <p:nvSpPr>
          <p:cNvPr id="4" name="Subtitle 3">
            <a:extLst>
              <a:ext uri="{FF2B5EF4-FFF2-40B4-BE49-F238E27FC236}">
                <a16:creationId xmlns:a16="http://schemas.microsoft.com/office/drawing/2014/main" id="{E29DFAE4-5F65-2DCF-4DDD-33AFCF0A675A}"/>
              </a:ext>
            </a:extLst>
          </p:cNvPr>
          <p:cNvSpPr>
            <a:spLocks noGrp="1"/>
          </p:cNvSpPr>
          <p:nvPr>
            <p:ph type="subTitle" idx="1"/>
          </p:nvPr>
        </p:nvSpPr>
        <p:spPr>
          <a:xfrm>
            <a:off x="1922567" y="1015023"/>
            <a:ext cx="7988980" cy="369332"/>
          </a:xfrm>
        </p:spPr>
        <p:txBody>
          <a:bodyPr/>
          <a:lstStyle/>
          <a:p>
            <a:r>
              <a:rPr lang="en-US" dirty="0"/>
              <a:t>Pooling</a:t>
            </a:r>
          </a:p>
        </p:txBody>
      </p:sp>
      <p:sp>
        <p:nvSpPr>
          <p:cNvPr id="15" name="TextBox 14">
            <a:extLst>
              <a:ext uri="{FF2B5EF4-FFF2-40B4-BE49-F238E27FC236}">
                <a16:creationId xmlns:a16="http://schemas.microsoft.com/office/drawing/2014/main" id="{BB436DFC-1F16-2F72-8CA9-569271148FA0}"/>
              </a:ext>
            </a:extLst>
          </p:cNvPr>
          <p:cNvSpPr txBox="1"/>
          <p:nvPr/>
        </p:nvSpPr>
        <p:spPr>
          <a:xfrm>
            <a:off x="1922567" y="1624421"/>
            <a:ext cx="8714648" cy="3693319"/>
          </a:xfrm>
          <a:prstGeom prst="rect">
            <a:avLst/>
          </a:prstGeom>
          <a:noFill/>
        </p:spPr>
        <p:txBody>
          <a:bodyPr wrap="square">
            <a:spAutoFit/>
          </a:bodyPr>
          <a:lstStyle/>
          <a:p>
            <a:r>
              <a:rPr lang="en-US" dirty="0"/>
              <a:t>Instead of having many small separate service lines, it is often better to combine them into one larger shared system.</a:t>
            </a:r>
          </a:p>
          <a:p>
            <a:endParaRPr lang="en-US" dirty="0"/>
          </a:p>
          <a:p>
            <a:r>
              <a:rPr lang="en-US" dirty="0"/>
              <a:t>For example:</a:t>
            </a:r>
          </a:p>
          <a:p>
            <a:pPr marL="285750" indent="-285750">
              <a:buFont typeface="Arial" panose="020B0604020202020204" pitchFamily="34" charset="0"/>
              <a:buChar char="•"/>
            </a:pPr>
            <a:r>
              <a:rPr lang="en-US" dirty="0"/>
              <a:t>One large hospital unit or one shared bank line is usually more efficient than many small separate units or lines. </a:t>
            </a:r>
          </a:p>
          <a:p>
            <a:pPr marL="285750" indent="-285750">
              <a:buFont typeface="Arial" panose="020B0604020202020204" pitchFamily="34" charset="0"/>
              <a:buChar char="•"/>
            </a:pPr>
            <a:r>
              <a:rPr lang="en-US" dirty="0"/>
              <a:t>In a pooled system, resources (beds, tellers, servers) can be shared among all customers. </a:t>
            </a:r>
          </a:p>
          <a:p>
            <a:endParaRPr lang="en-US" dirty="0"/>
          </a:p>
          <a:p>
            <a:r>
              <a:rPr lang="en-US" dirty="0"/>
              <a:t>Benefits of pooling:</a:t>
            </a:r>
          </a:p>
          <a:p>
            <a:pPr marL="285750" indent="-285750">
              <a:buFont typeface="Arial" panose="020B0604020202020204" pitchFamily="34" charset="0"/>
              <a:buChar char="•"/>
            </a:pPr>
            <a:r>
              <a:rPr lang="en-US" dirty="0"/>
              <a:t>Fewer total resources may be needed </a:t>
            </a:r>
          </a:p>
          <a:p>
            <a:pPr marL="285750" indent="-285750">
              <a:buFont typeface="Arial" panose="020B0604020202020204" pitchFamily="34" charset="0"/>
              <a:buChar char="•"/>
            </a:pPr>
            <a:r>
              <a:rPr lang="en-US" dirty="0"/>
              <a:t>Customers usually wait less </a:t>
            </a:r>
          </a:p>
          <a:p>
            <a:pPr marL="285750" indent="-285750">
              <a:buFont typeface="Arial" panose="020B0604020202020204" pitchFamily="34" charset="0"/>
              <a:buChar char="•"/>
            </a:pPr>
            <a:r>
              <a:rPr lang="en-US" dirty="0"/>
              <a:t>Variability is handled better because idle servers can help whoever is next in line</a:t>
            </a:r>
          </a:p>
        </p:txBody>
      </p:sp>
    </p:spTree>
    <p:extLst>
      <p:ext uri="{BB962C8B-B14F-4D97-AF65-F5344CB8AC3E}">
        <p14:creationId xmlns:p14="http://schemas.microsoft.com/office/powerpoint/2010/main" val="2374710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977BC-4F3C-58BC-5E69-C81AD8BE36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F89DFE-3180-CE61-4B2D-D9AFCA9B464B}"/>
              </a:ext>
            </a:extLst>
          </p:cNvPr>
          <p:cNvSpPr>
            <a:spLocks noGrp="1"/>
          </p:cNvSpPr>
          <p:nvPr>
            <p:ph type="ctrTitle"/>
          </p:nvPr>
        </p:nvSpPr>
        <p:spPr/>
        <p:txBody>
          <a:bodyPr/>
          <a:lstStyle/>
          <a:p>
            <a:r>
              <a:rPr lang="en-US" dirty="0"/>
              <a:t>Overview of Process Mining</a:t>
            </a:r>
          </a:p>
        </p:txBody>
      </p:sp>
      <p:sp>
        <p:nvSpPr>
          <p:cNvPr id="5" name="Date Placeholder 4">
            <a:extLst>
              <a:ext uri="{FF2B5EF4-FFF2-40B4-BE49-F238E27FC236}">
                <a16:creationId xmlns:a16="http://schemas.microsoft.com/office/drawing/2014/main" id="{3E40D008-8560-B453-0379-2FF09B514D26}"/>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69EC97AC-0DA0-3D96-E9F2-8C7E2283699C}"/>
              </a:ext>
            </a:extLst>
          </p:cNvPr>
          <p:cNvSpPr>
            <a:spLocks noGrp="1"/>
          </p:cNvSpPr>
          <p:nvPr>
            <p:ph type="sldNum" sz="quarter" idx="12"/>
          </p:nvPr>
        </p:nvSpPr>
        <p:spPr/>
        <p:txBody>
          <a:bodyPr/>
          <a:lstStyle/>
          <a:p>
            <a:fld id="{8A7A6979-0714-4377-B894-6BE4C2D6E202}" type="slidenum">
              <a:rPr lang="en-US" smtClean="0"/>
              <a:pPr/>
              <a:t>5</a:t>
            </a:fld>
            <a:endParaRPr lang="en-US" dirty="0"/>
          </a:p>
        </p:txBody>
      </p:sp>
      <p:sp>
        <p:nvSpPr>
          <p:cNvPr id="7" name="Text Placeholder 3">
            <a:extLst>
              <a:ext uri="{FF2B5EF4-FFF2-40B4-BE49-F238E27FC236}">
                <a16:creationId xmlns:a16="http://schemas.microsoft.com/office/drawing/2014/main" id="{8C4BF0EC-9F16-A075-2EFA-9814BCCD3A1A}"/>
              </a:ext>
            </a:extLst>
          </p:cNvPr>
          <p:cNvSpPr txBox="1">
            <a:spLocks/>
          </p:cNvSpPr>
          <p:nvPr/>
        </p:nvSpPr>
        <p:spPr>
          <a:xfrm>
            <a:off x="1352258" y="5378627"/>
            <a:ext cx="5812717" cy="750604"/>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600" b="0" i="0" kern="1200" normalizeH="0" baseline="0">
                <a:solidFill>
                  <a:schemeClr val="bg1"/>
                </a:solidFill>
                <a:latin typeface="Franklin Gothic Book" panose="020B050302010202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lumMod val="85000"/>
                    <a:lumOff val="15000"/>
                  </a:schemeClr>
                </a:solidFill>
                <a:latin typeface="Franklin Gothic Book" panose="020B0503020102020204" pitchFamily="34" charset="0"/>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lumMod val="85000"/>
                    <a:lumOff val="15000"/>
                  </a:schemeClr>
                </a:solidFill>
                <a:latin typeface="Franklin Gothic Book" panose="020B0503020102020204" pitchFamily="34" charset="0"/>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lumMod val="85000"/>
                    <a:lumOff val="15000"/>
                  </a:schemeClr>
                </a:solidFill>
                <a:latin typeface="Franklin Gothic Book" panose="020B0503020102020204" pitchFamily="34" charset="0"/>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lumMod val="85000"/>
                    <a:lumOff val="15000"/>
                  </a:schemeClr>
                </a:solidFill>
                <a:latin typeface="Franklin Gothic Book" panose="020B0503020102020204" pitchFamily="34" charset="0"/>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endParaRPr lang="en-US" dirty="0"/>
          </a:p>
        </p:txBody>
      </p:sp>
      <p:pic>
        <p:nvPicPr>
          <p:cNvPr id="21" name="Picture 20">
            <a:extLst>
              <a:ext uri="{FF2B5EF4-FFF2-40B4-BE49-F238E27FC236}">
                <a16:creationId xmlns:a16="http://schemas.microsoft.com/office/drawing/2014/main" id="{8CB03B45-16BD-56BA-BCA7-56821AB2176E}"/>
              </a:ext>
            </a:extLst>
          </p:cNvPr>
          <p:cNvPicPr>
            <a:picLocks noChangeAspect="1"/>
          </p:cNvPicPr>
          <p:nvPr/>
        </p:nvPicPr>
        <p:blipFill>
          <a:blip r:embed="rId3"/>
          <a:stretch>
            <a:fillRect/>
          </a:stretch>
        </p:blipFill>
        <p:spPr>
          <a:xfrm>
            <a:off x="1615794" y="1594337"/>
            <a:ext cx="2095769" cy="3854038"/>
          </a:xfrm>
          <a:prstGeom prst="rect">
            <a:avLst/>
          </a:prstGeom>
        </p:spPr>
      </p:pic>
      <p:pic>
        <p:nvPicPr>
          <p:cNvPr id="27" name="Picture 26">
            <a:extLst>
              <a:ext uri="{FF2B5EF4-FFF2-40B4-BE49-F238E27FC236}">
                <a16:creationId xmlns:a16="http://schemas.microsoft.com/office/drawing/2014/main" id="{14091EEF-083E-CAA0-2017-20D9742E58FC}"/>
              </a:ext>
            </a:extLst>
          </p:cNvPr>
          <p:cNvPicPr>
            <a:picLocks noChangeAspect="1"/>
          </p:cNvPicPr>
          <p:nvPr/>
        </p:nvPicPr>
        <p:blipFill>
          <a:blip r:embed="rId4"/>
          <a:srcRect l="5639"/>
          <a:stretch>
            <a:fillRect/>
          </a:stretch>
        </p:blipFill>
        <p:spPr>
          <a:xfrm>
            <a:off x="7312793" y="925984"/>
            <a:ext cx="4629483" cy="4827945"/>
          </a:xfrm>
          <a:prstGeom prst="rect">
            <a:avLst/>
          </a:prstGeom>
        </p:spPr>
      </p:pic>
      <p:sp>
        <p:nvSpPr>
          <p:cNvPr id="12" name="TextBox 11">
            <a:extLst>
              <a:ext uri="{FF2B5EF4-FFF2-40B4-BE49-F238E27FC236}">
                <a16:creationId xmlns:a16="http://schemas.microsoft.com/office/drawing/2014/main" id="{D8F71078-80CD-B0EF-C130-3EA2B60EFDC7}"/>
              </a:ext>
            </a:extLst>
          </p:cNvPr>
          <p:cNvSpPr txBox="1"/>
          <p:nvPr/>
        </p:nvSpPr>
        <p:spPr>
          <a:xfrm>
            <a:off x="3811711" y="1638121"/>
            <a:ext cx="1454293" cy="646331"/>
          </a:xfrm>
          <a:prstGeom prst="rect">
            <a:avLst/>
          </a:prstGeom>
          <a:noFill/>
        </p:spPr>
        <p:txBody>
          <a:bodyPr wrap="square" rtlCol="0">
            <a:spAutoFit/>
          </a:bodyPr>
          <a:lstStyle/>
          <a:p>
            <a:r>
              <a:rPr lang="en-US" b="1" dirty="0"/>
              <a:t>“Reference”</a:t>
            </a:r>
            <a:r>
              <a:rPr lang="en-US" dirty="0"/>
              <a:t> </a:t>
            </a:r>
          </a:p>
          <a:p>
            <a:r>
              <a:rPr lang="en-US" dirty="0"/>
              <a:t>Process</a:t>
            </a:r>
          </a:p>
        </p:txBody>
      </p:sp>
      <p:sp>
        <p:nvSpPr>
          <p:cNvPr id="16" name="TextBox 15">
            <a:extLst>
              <a:ext uri="{FF2B5EF4-FFF2-40B4-BE49-F238E27FC236}">
                <a16:creationId xmlns:a16="http://schemas.microsoft.com/office/drawing/2014/main" id="{22B42285-7E12-D03C-B56F-41CFB8C9B6B1}"/>
              </a:ext>
            </a:extLst>
          </p:cNvPr>
          <p:cNvSpPr txBox="1"/>
          <p:nvPr/>
        </p:nvSpPr>
        <p:spPr>
          <a:xfrm>
            <a:off x="3811711" y="3059691"/>
            <a:ext cx="3875780" cy="923330"/>
          </a:xfrm>
          <a:prstGeom prst="rect">
            <a:avLst/>
          </a:prstGeom>
          <a:noFill/>
        </p:spPr>
        <p:txBody>
          <a:bodyPr wrap="square">
            <a:spAutoFit/>
          </a:bodyPr>
          <a:lstStyle/>
          <a:p>
            <a:pPr algn="ctr"/>
            <a:r>
              <a:rPr lang="en-US" sz="1800" dirty="0"/>
              <a:t>A gap often exists between the reference process and the actual process. </a:t>
            </a:r>
          </a:p>
        </p:txBody>
      </p:sp>
      <p:sp>
        <p:nvSpPr>
          <p:cNvPr id="3" name="Subtitle 2">
            <a:extLst>
              <a:ext uri="{FF2B5EF4-FFF2-40B4-BE49-F238E27FC236}">
                <a16:creationId xmlns:a16="http://schemas.microsoft.com/office/drawing/2014/main" id="{A40E0F97-6D55-68C9-5D79-C8DEC1E42FC2}"/>
              </a:ext>
            </a:extLst>
          </p:cNvPr>
          <p:cNvSpPr>
            <a:spLocks noGrp="1"/>
          </p:cNvSpPr>
          <p:nvPr>
            <p:ph type="subTitle" idx="1"/>
          </p:nvPr>
        </p:nvSpPr>
        <p:spPr>
          <a:xfrm>
            <a:off x="2043076" y="1034383"/>
            <a:ext cx="7988982" cy="369332"/>
          </a:xfrm>
        </p:spPr>
        <p:txBody>
          <a:bodyPr/>
          <a:lstStyle/>
          <a:p>
            <a:r>
              <a:rPr lang="en-US" dirty="0"/>
              <a:t>How do you perform your processes?</a:t>
            </a:r>
          </a:p>
        </p:txBody>
      </p:sp>
      <p:sp>
        <p:nvSpPr>
          <p:cNvPr id="25" name="Rectangle 24">
            <a:extLst>
              <a:ext uri="{FF2B5EF4-FFF2-40B4-BE49-F238E27FC236}">
                <a16:creationId xmlns:a16="http://schemas.microsoft.com/office/drawing/2014/main" id="{F3CA043C-C672-C6AE-AC98-4E6D1F5CA215}"/>
              </a:ext>
            </a:extLst>
          </p:cNvPr>
          <p:cNvSpPr/>
          <p:nvPr/>
        </p:nvSpPr>
        <p:spPr>
          <a:xfrm>
            <a:off x="2506031" y="5744496"/>
            <a:ext cx="7179938" cy="4001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t>Process mining shows the real process based on actual data </a:t>
            </a:r>
          </a:p>
        </p:txBody>
      </p:sp>
      <p:sp>
        <p:nvSpPr>
          <p:cNvPr id="17" name="TextBox 16">
            <a:extLst>
              <a:ext uri="{FF2B5EF4-FFF2-40B4-BE49-F238E27FC236}">
                <a16:creationId xmlns:a16="http://schemas.microsoft.com/office/drawing/2014/main" id="{DD58BFB4-08A4-8EFD-5FD6-4BDE678A7502}"/>
              </a:ext>
            </a:extLst>
          </p:cNvPr>
          <p:cNvSpPr txBox="1"/>
          <p:nvPr/>
        </p:nvSpPr>
        <p:spPr>
          <a:xfrm>
            <a:off x="7716005" y="1610864"/>
            <a:ext cx="1265275" cy="646331"/>
          </a:xfrm>
          <a:prstGeom prst="rect">
            <a:avLst/>
          </a:prstGeom>
          <a:noFill/>
        </p:spPr>
        <p:txBody>
          <a:bodyPr wrap="square" rtlCol="0">
            <a:spAutoFit/>
          </a:bodyPr>
          <a:lstStyle/>
          <a:p>
            <a:r>
              <a:rPr lang="en-US" b="1" dirty="0"/>
              <a:t>“As-is”</a:t>
            </a:r>
            <a:endParaRPr lang="en-US" dirty="0"/>
          </a:p>
          <a:p>
            <a:r>
              <a:rPr lang="en-US" dirty="0"/>
              <a:t>Process</a:t>
            </a:r>
          </a:p>
        </p:txBody>
      </p:sp>
    </p:spTree>
    <p:extLst>
      <p:ext uri="{BB962C8B-B14F-4D97-AF65-F5344CB8AC3E}">
        <p14:creationId xmlns:p14="http://schemas.microsoft.com/office/powerpoint/2010/main" val="51107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A2BE3-FD54-EB28-05DB-2C45160AD884}"/>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8873F3B2-6A79-6DA0-0444-AC8C87CD7139}"/>
              </a:ext>
            </a:extLst>
          </p:cNvPr>
          <p:cNvSpPr>
            <a:spLocks noGrp="1"/>
          </p:cNvSpPr>
          <p:nvPr>
            <p:ph type="dt" sz="half" idx="10"/>
          </p:nvPr>
        </p:nvSpPr>
        <p:spPr>
          <a:xfrm>
            <a:off x="9001873" y="6204376"/>
            <a:ext cx="1021891" cy="323968"/>
          </a:xfrm>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7D406F38-04E4-1404-C223-1A12E8DE1FEA}"/>
              </a:ext>
            </a:extLst>
          </p:cNvPr>
          <p:cNvSpPr>
            <a:spLocks noGrp="1"/>
          </p:cNvSpPr>
          <p:nvPr>
            <p:ph type="sldNum" sz="quarter" idx="12"/>
          </p:nvPr>
        </p:nvSpPr>
        <p:spPr>
          <a:xfrm>
            <a:off x="10149534" y="6201834"/>
            <a:ext cx="487680" cy="365760"/>
          </a:xfrm>
        </p:spPr>
        <p:txBody>
          <a:bodyPr/>
          <a:lstStyle/>
          <a:p>
            <a:fld id="{8A7A6979-0714-4377-B894-6BE4C2D6E202}" type="slidenum">
              <a:rPr lang="en-US" smtClean="0"/>
              <a:pPr/>
              <a:t>50</a:t>
            </a:fld>
            <a:endParaRPr lang="en-US" dirty="0"/>
          </a:p>
        </p:txBody>
      </p:sp>
      <p:sp>
        <p:nvSpPr>
          <p:cNvPr id="7" name="Title 6">
            <a:extLst>
              <a:ext uri="{FF2B5EF4-FFF2-40B4-BE49-F238E27FC236}">
                <a16:creationId xmlns:a16="http://schemas.microsoft.com/office/drawing/2014/main" id="{44821356-5089-4C59-1058-4BD1AD4FA3E0}"/>
              </a:ext>
            </a:extLst>
          </p:cNvPr>
          <p:cNvSpPr>
            <a:spLocks noGrp="1"/>
          </p:cNvSpPr>
          <p:nvPr>
            <p:ph type="ctrTitle"/>
          </p:nvPr>
        </p:nvSpPr>
        <p:spPr>
          <a:xfrm>
            <a:off x="2043075" y="313292"/>
            <a:ext cx="9025417" cy="886397"/>
          </a:xfrm>
        </p:spPr>
        <p:txBody>
          <a:bodyPr/>
          <a:lstStyle/>
          <a:p>
            <a:r>
              <a:rPr lang="en-US" dirty="0"/>
              <a:t>Explore the impact of parameters on waiting time</a:t>
            </a:r>
          </a:p>
        </p:txBody>
      </p:sp>
      <p:sp>
        <p:nvSpPr>
          <p:cNvPr id="4" name="Subtitle 3">
            <a:extLst>
              <a:ext uri="{FF2B5EF4-FFF2-40B4-BE49-F238E27FC236}">
                <a16:creationId xmlns:a16="http://schemas.microsoft.com/office/drawing/2014/main" id="{9EFC62EE-BB37-CA7C-8E76-DBB2F509BB73}"/>
              </a:ext>
            </a:extLst>
          </p:cNvPr>
          <p:cNvSpPr>
            <a:spLocks noGrp="1"/>
          </p:cNvSpPr>
          <p:nvPr>
            <p:ph type="subTitle" idx="1"/>
          </p:nvPr>
        </p:nvSpPr>
        <p:spPr>
          <a:xfrm>
            <a:off x="1922566" y="1015023"/>
            <a:ext cx="9145925" cy="369332"/>
          </a:xfrm>
        </p:spPr>
        <p:txBody>
          <a:bodyPr/>
          <a:lstStyle/>
          <a:p>
            <a:r>
              <a:rPr lang="en-US" dirty="0"/>
              <a:t>Wow — that sounds great! </a:t>
            </a:r>
          </a:p>
        </p:txBody>
      </p:sp>
      <p:sp>
        <p:nvSpPr>
          <p:cNvPr id="15" name="TextBox 14">
            <a:extLst>
              <a:ext uri="{FF2B5EF4-FFF2-40B4-BE49-F238E27FC236}">
                <a16:creationId xmlns:a16="http://schemas.microsoft.com/office/drawing/2014/main" id="{308F6601-80B5-203E-B293-BE25EE096067}"/>
              </a:ext>
            </a:extLst>
          </p:cNvPr>
          <p:cNvSpPr txBox="1"/>
          <p:nvPr/>
        </p:nvSpPr>
        <p:spPr>
          <a:xfrm>
            <a:off x="1828562" y="1582340"/>
            <a:ext cx="9041688" cy="4308872"/>
          </a:xfrm>
          <a:prstGeom prst="rect">
            <a:avLst/>
          </a:prstGeom>
          <a:noFill/>
        </p:spPr>
        <p:txBody>
          <a:bodyPr wrap="square">
            <a:spAutoFit/>
          </a:bodyPr>
          <a:lstStyle/>
          <a:p>
            <a:pPr marL="285750" indent="-285750">
              <a:buFont typeface="Arial" panose="020B0604020202020204" pitchFamily="34" charset="0"/>
              <a:buChar char="•"/>
            </a:pPr>
            <a:r>
              <a:rPr lang="en-US" dirty="0"/>
              <a:t>Why does the bank have so many separate service counters? </a:t>
            </a:r>
          </a:p>
          <a:p>
            <a:pPr marL="285750" indent="-285750">
              <a:buFont typeface="Arial" panose="020B0604020202020204" pitchFamily="34" charset="0"/>
              <a:buChar char="•"/>
            </a:pPr>
            <a:r>
              <a:rPr lang="en-US" dirty="0"/>
              <a:t>Why don’t they combine all banking services into one large shared service line? </a:t>
            </a:r>
          </a:p>
          <a:p>
            <a:endParaRPr lang="en-US" sz="1400" dirty="0"/>
          </a:p>
          <a:p>
            <a:pPr lvl="2">
              <a:spcAft>
                <a:spcPts val="600"/>
              </a:spcAft>
            </a:pPr>
            <a:r>
              <a:rPr lang="en-US" sz="1600" dirty="0"/>
              <a:t>Employees become experts in specific transaction types </a:t>
            </a:r>
          </a:p>
          <a:p>
            <a:pPr lvl="2">
              <a:spcAft>
                <a:spcPts val="600"/>
              </a:spcAft>
            </a:pPr>
            <a:r>
              <a:rPr lang="en-US" sz="1600" dirty="0"/>
              <a:t>Service can become faster and more accurate </a:t>
            </a:r>
          </a:p>
          <a:p>
            <a:pPr lvl="2">
              <a:spcAft>
                <a:spcPts val="600"/>
              </a:spcAft>
            </a:pPr>
            <a:r>
              <a:rPr lang="en-US" sz="1600" dirty="0"/>
              <a:t>Workstations, software, and procedures can be optimized for certain services </a:t>
            </a:r>
          </a:p>
          <a:p>
            <a:pPr lvl="2">
              <a:spcAft>
                <a:spcPts val="600"/>
              </a:spcAft>
            </a:pPr>
            <a:r>
              <a:rPr lang="en-US" sz="1600" dirty="0"/>
              <a:t>Customers with complex needs may receive better support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However, in one large pooled line:</a:t>
            </a:r>
          </a:p>
          <a:p>
            <a:endParaRPr lang="en-US" sz="1400" dirty="0"/>
          </a:p>
          <a:p>
            <a:pPr marL="742950" lvl="1" indent="-285750">
              <a:buFont typeface="Franklin Gothic Book" panose="020B0503020102020204" pitchFamily="34" charset="0"/>
              <a:buChar char="—"/>
            </a:pPr>
            <a:r>
              <a:rPr lang="en-US" dirty="0"/>
              <a:t>Any teller serves any customer </a:t>
            </a:r>
          </a:p>
          <a:p>
            <a:pPr marL="742950" lvl="1" indent="-285750">
              <a:buFont typeface="Franklin Gothic Book" panose="020B0503020102020204" pitchFamily="34" charset="0"/>
              <a:buChar char="—"/>
            </a:pPr>
            <a:r>
              <a:rPr lang="en-US" dirty="0"/>
              <a:t>Customers may wait less overall because all tellers are shared </a:t>
            </a:r>
          </a:p>
          <a:p>
            <a:pPr marL="742950" lvl="1" indent="-285750">
              <a:buFont typeface="Franklin Gothic Book" panose="020B0503020102020204" pitchFamily="34" charset="0"/>
              <a:buChar char="—"/>
            </a:pPr>
            <a:r>
              <a:rPr lang="en-US" dirty="0"/>
              <a:t>But tellers constantly switch between different transaction types, which can slow them down or increase mistakes </a:t>
            </a:r>
          </a:p>
        </p:txBody>
      </p:sp>
      <p:pic>
        <p:nvPicPr>
          <p:cNvPr id="3" name="Picture 2">
            <a:extLst>
              <a:ext uri="{FF2B5EF4-FFF2-40B4-BE49-F238E27FC236}">
                <a16:creationId xmlns:a16="http://schemas.microsoft.com/office/drawing/2014/main" id="{0D618482-448A-A82E-5A94-414FCBF3CA3F}"/>
              </a:ext>
            </a:extLst>
          </p:cNvPr>
          <p:cNvPicPr>
            <a:picLocks noChangeAspect="1"/>
          </p:cNvPicPr>
          <p:nvPr/>
        </p:nvPicPr>
        <p:blipFill>
          <a:blip r:embed="rId3"/>
          <a:srcRect l="3399" t="1452" r="61353" b="4235"/>
          <a:stretch>
            <a:fillRect/>
          </a:stretch>
        </p:blipFill>
        <p:spPr>
          <a:xfrm>
            <a:off x="2462543" y="2326741"/>
            <a:ext cx="332000" cy="1332518"/>
          </a:xfrm>
          <a:prstGeom prst="rect">
            <a:avLst/>
          </a:prstGeom>
        </p:spPr>
      </p:pic>
    </p:spTree>
    <p:extLst>
      <p:ext uri="{BB962C8B-B14F-4D97-AF65-F5344CB8AC3E}">
        <p14:creationId xmlns:p14="http://schemas.microsoft.com/office/powerpoint/2010/main" val="36695902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03426-D933-F2DF-2A97-AA422D26097F}"/>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7FB93B7A-789F-FB82-2637-36CB40385371}"/>
              </a:ext>
            </a:extLst>
          </p:cNvPr>
          <p:cNvSpPr>
            <a:spLocks noGrp="1"/>
          </p:cNvSpPr>
          <p:nvPr>
            <p:ph type="dt" sz="half" idx="10"/>
          </p:nvPr>
        </p:nvSpPr>
        <p:spPr>
          <a:xfrm>
            <a:off x="9001873" y="6204376"/>
            <a:ext cx="1021891" cy="323968"/>
          </a:xfrm>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98B01CED-DE35-646E-3710-63A87B8EB0A1}"/>
              </a:ext>
            </a:extLst>
          </p:cNvPr>
          <p:cNvSpPr>
            <a:spLocks noGrp="1"/>
          </p:cNvSpPr>
          <p:nvPr>
            <p:ph type="sldNum" sz="quarter" idx="12"/>
          </p:nvPr>
        </p:nvSpPr>
        <p:spPr>
          <a:xfrm>
            <a:off x="10149534" y="6201834"/>
            <a:ext cx="487680" cy="365760"/>
          </a:xfrm>
        </p:spPr>
        <p:txBody>
          <a:bodyPr/>
          <a:lstStyle/>
          <a:p>
            <a:fld id="{8A7A6979-0714-4377-B894-6BE4C2D6E202}" type="slidenum">
              <a:rPr lang="en-US" smtClean="0"/>
              <a:pPr/>
              <a:t>51</a:t>
            </a:fld>
            <a:endParaRPr lang="en-US" dirty="0"/>
          </a:p>
        </p:txBody>
      </p:sp>
      <p:sp>
        <p:nvSpPr>
          <p:cNvPr id="7" name="Title 6">
            <a:extLst>
              <a:ext uri="{FF2B5EF4-FFF2-40B4-BE49-F238E27FC236}">
                <a16:creationId xmlns:a16="http://schemas.microsoft.com/office/drawing/2014/main" id="{00714797-D84C-5C95-A3DB-8C93C20DCCD1}"/>
              </a:ext>
            </a:extLst>
          </p:cNvPr>
          <p:cNvSpPr>
            <a:spLocks noGrp="1"/>
          </p:cNvSpPr>
          <p:nvPr>
            <p:ph type="ctrTitle"/>
          </p:nvPr>
        </p:nvSpPr>
        <p:spPr>
          <a:xfrm>
            <a:off x="2043075" y="313292"/>
            <a:ext cx="9025417" cy="886397"/>
          </a:xfrm>
        </p:spPr>
        <p:txBody>
          <a:bodyPr/>
          <a:lstStyle/>
          <a:p>
            <a:r>
              <a:rPr lang="en-US" dirty="0"/>
              <a:t>Explore the impact of parameters on waiting time</a:t>
            </a:r>
          </a:p>
        </p:txBody>
      </p:sp>
      <p:sp>
        <p:nvSpPr>
          <p:cNvPr id="4" name="Subtitle 3">
            <a:extLst>
              <a:ext uri="{FF2B5EF4-FFF2-40B4-BE49-F238E27FC236}">
                <a16:creationId xmlns:a16="http://schemas.microsoft.com/office/drawing/2014/main" id="{95BB0E9D-C021-7220-9372-607A598D31FB}"/>
              </a:ext>
            </a:extLst>
          </p:cNvPr>
          <p:cNvSpPr>
            <a:spLocks noGrp="1"/>
          </p:cNvSpPr>
          <p:nvPr>
            <p:ph type="subTitle" idx="1"/>
          </p:nvPr>
        </p:nvSpPr>
        <p:spPr>
          <a:xfrm>
            <a:off x="1922567" y="1015023"/>
            <a:ext cx="7988980" cy="369332"/>
          </a:xfrm>
        </p:spPr>
        <p:txBody>
          <a:bodyPr/>
          <a:lstStyle/>
          <a:p>
            <a:r>
              <a:rPr lang="en-US" dirty="0"/>
              <a:t>Trade off</a:t>
            </a:r>
          </a:p>
        </p:txBody>
      </p:sp>
      <p:sp>
        <p:nvSpPr>
          <p:cNvPr id="15" name="TextBox 14">
            <a:extLst>
              <a:ext uri="{FF2B5EF4-FFF2-40B4-BE49-F238E27FC236}">
                <a16:creationId xmlns:a16="http://schemas.microsoft.com/office/drawing/2014/main" id="{2DF5D5AE-5280-18A5-B6F6-BBA733174603}"/>
              </a:ext>
            </a:extLst>
          </p:cNvPr>
          <p:cNvSpPr txBox="1"/>
          <p:nvPr/>
        </p:nvSpPr>
        <p:spPr>
          <a:xfrm>
            <a:off x="1922566" y="1381995"/>
            <a:ext cx="8714648" cy="923330"/>
          </a:xfrm>
          <a:prstGeom prst="rect">
            <a:avLst/>
          </a:prstGeom>
          <a:noFill/>
        </p:spPr>
        <p:txBody>
          <a:bodyPr wrap="square">
            <a:spAutoFit/>
          </a:bodyPr>
          <a:lstStyle/>
          <a:p>
            <a:pPr marL="285750" indent="-285750">
              <a:buFont typeface="Arial" panose="020B0604020202020204" pitchFamily="34" charset="0"/>
              <a:buChar char="•"/>
            </a:pPr>
            <a:r>
              <a:rPr lang="en-US" dirty="0"/>
              <a:t>Shared lines reduce waiting times</a:t>
            </a:r>
          </a:p>
          <a:p>
            <a:pPr marL="285750" indent="-285750">
              <a:buFont typeface="Arial" panose="020B0604020202020204" pitchFamily="34" charset="0"/>
              <a:buChar char="•"/>
            </a:pPr>
            <a:r>
              <a:rPr lang="en-US" dirty="0"/>
              <a:t>Specialized tellers improve expertise and service quality</a:t>
            </a:r>
          </a:p>
          <a:p>
            <a:endParaRPr lang="en-US" dirty="0"/>
          </a:p>
        </p:txBody>
      </p:sp>
      <p:sp>
        <p:nvSpPr>
          <p:cNvPr id="8" name="Rectangle 7">
            <a:extLst>
              <a:ext uri="{FF2B5EF4-FFF2-40B4-BE49-F238E27FC236}">
                <a16:creationId xmlns:a16="http://schemas.microsoft.com/office/drawing/2014/main" id="{505B9504-034B-46BB-B02E-00939CC1C4F5}"/>
              </a:ext>
            </a:extLst>
          </p:cNvPr>
          <p:cNvSpPr/>
          <p:nvPr/>
        </p:nvSpPr>
        <p:spPr>
          <a:xfrm>
            <a:off x="1363293" y="2085832"/>
            <a:ext cx="4732707" cy="3982272"/>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accent1"/>
                </a:solidFill>
              </a:rPr>
              <a:t>Option 1: Large Shared Service System</a:t>
            </a:r>
          </a:p>
          <a:p>
            <a:pPr>
              <a:spcAft>
                <a:spcPts val="600"/>
              </a:spcAft>
            </a:pPr>
            <a:r>
              <a:rPr lang="en-US" sz="1600" dirty="0"/>
              <a:t>Any teller can help with deposits, loans, wire transfers, credit cards, etc. </a:t>
            </a:r>
          </a:p>
          <a:p>
            <a:r>
              <a:rPr lang="en-US" sz="1600" i="1" u="sng" dirty="0"/>
              <a:t>Benefits:</a:t>
            </a:r>
          </a:p>
          <a:p>
            <a:pPr marL="285750" indent="-285750">
              <a:buFont typeface="Arial" panose="020B0604020202020204" pitchFamily="34" charset="0"/>
              <a:buChar char="•"/>
            </a:pPr>
            <a:r>
              <a:rPr lang="en-US" sz="1600" dirty="0"/>
              <a:t>Higher teller utilization (employees stay busy) </a:t>
            </a:r>
          </a:p>
          <a:p>
            <a:pPr marL="285750" indent="-285750">
              <a:buFont typeface="Arial" panose="020B0604020202020204" pitchFamily="34" charset="0"/>
              <a:buChar char="•"/>
            </a:pPr>
            <a:r>
              <a:rPr lang="en-US" sz="1600" dirty="0"/>
              <a:t>Lower operating cost </a:t>
            </a:r>
          </a:p>
          <a:p>
            <a:pPr marL="285750" indent="-285750">
              <a:buFont typeface="Arial" panose="020B0604020202020204" pitchFamily="34" charset="0"/>
              <a:buChar char="•"/>
            </a:pPr>
            <a:r>
              <a:rPr lang="en-US" sz="1600" dirty="0"/>
              <a:t>Shorter average customer waiting times because customers share one common line </a:t>
            </a:r>
          </a:p>
          <a:p>
            <a:r>
              <a:rPr lang="en-US" sz="1600" i="1" u="sng" dirty="0"/>
              <a:t>Drawback:</a:t>
            </a:r>
          </a:p>
          <a:p>
            <a:pPr marL="285750" indent="-285750">
              <a:buFont typeface="Arial" panose="020B0604020202020204" pitchFamily="34" charset="0"/>
              <a:buChar char="•"/>
            </a:pPr>
            <a:r>
              <a:rPr lang="en-US" sz="1600" dirty="0"/>
              <a:t>Tellers may not be equally skilled in every transaction type </a:t>
            </a:r>
          </a:p>
          <a:p>
            <a:pPr marL="285750" indent="-285750">
              <a:buFont typeface="Arial" panose="020B0604020202020204" pitchFamily="34" charset="0"/>
              <a:buChar char="•"/>
            </a:pPr>
            <a:r>
              <a:rPr lang="en-US" sz="1600" dirty="0"/>
              <a:t>Complex services may take longer</a:t>
            </a:r>
          </a:p>
        </p:txBody>
      </p:sp>
      <p:sp>
        <p:nvSpPr>
          <p:cNvPr id="9" name="Rectangle 8">
            <a:extLst>
              <a:ext uri="{FF2B5EF4-FFF2-40B4-BE49-F238E27FC236}">
                <a16:creationId xmlns:a16="http://schemas.microsoft.com/office/drawing/2014/main" id="{A25A8242-A307-8EA6-D64A-6BBDDB36333A}"/>
              </a:ext>
            </a:extLst>
          </p:cNvPr>
          <p:cNvSpPr/>
          <p:nvPr/>
        </p:nvSpPr>
        <p:spPr>
          <a:xfrm>
            <a:off x="6761493" y="2753464"/>
            <a:ext cx="5182008" cy="264700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accent1"/>
                </a:solidFill>
              </a:rPr>
              <a:t>Option 2: Specialized Service Counters</a:t>
            </a:r>
          </a:p>
          <a:p>
            <a:pPr marL="285750" indent="-285750">
              <a:buFont typeface="Arial" panose="020B0604020202020204" pitchFamily="34" charset="0"/>
              <a:buChar char="•"/>
            </a:pPr>
            <a:r>
              <a:rPr lang="en-US" sz="1600" dirty="0"/>
              <a:t>One desk only for mortgages </a:t>
            </a:r>
          </a:p>
          <a:p>
            <a:pPr marL="285750" indent="-285750">
              <a:buFont typeface="Arial" panose="020B0604020202020204" pitchFamily="34" charset="0"/>
              <a:buChar char="•"/>
            </a:pPr>
            <a:r>
              <a:rPr lang="en-US" sz="1600" dirty="0"/>
              <a:t>One for business banking </a:t>
            </a:r>
          </a:p>
          <a:p>
            <a:pPr marL="285750" indent="-285750">
              <a:spcAft>
                <a:spcPts val="300"/>
              </a:spcAft>
              <a:buFont typeface="Arial" panose="020B0604020202020204" pitchFamily="34" charset="0"/>
              <a:buChar char="•"/>
            </a:pPr>
            <a:r>
              <a:rPr lang="en-US" sz="1600" dirty="0"/>
              <a:t>One for investments </a:t>
            </a:r>
          </a:p>
          <a:p>
            <a:r>
              <a:rPr lang="en-US" sz="1600" i="1" u="sng" dirty="0"/>
              <a:t>Benefits:</a:t>
            </a:r>
          </a:p>
          <a:p>
            <a:pPr marL="285750" indent="-285750">
              <a:buFont typeface="Arial" panose="020B0604020202020204" pitchFamily="34" charset="0"/>
              <a:buChar char="•"/>
            </a:pPr>
            <a:r>
              <a:rPr lang="en-US" sz="1600" dirty="0"/>
              <a:t>Employees become experts </a:t>
            </a:r>
          </a:p>
          <a:p>
            <a:pPr marL="285750" indent="-285750">
              <a:buFont typeface="Arial" panose="020B0604020202020204" pitchFamily="34" charset="0"/>
              <a:buChar char="•"/>
            </a:pPr>
            <a:r>
              <a:rPr lang="en-US" sz="1600" dirty="0"/>
              <a:t>Transactions may be faster and more accurate </a:t>
            </a:r>
          </a:p>
          <a:p>
            <a:pPr marL="285750" indent="-285750">
              <a:buFont typeface="Arial" panose="020B0604020202020204" pitchFamily="34" charset="0"/>
              <a:buChar char="•"/>
            </a:pPr>
            <a:r>
              <a:rPr lang="en-US" sz="1600" dirty="0"/>
              <a:t>Better service quality for complex banking needs </a:t>
            </a:r>
          </a:p>
          <a:p>
            <a:r>
              <a:rPr lang="en-US" sz="1600" i="1" u="sng" dirty="0"/>
              <a:t>Drawback:</a:t>
            </a:r>
          </a:p>
          <a:p>
            <a:pPr marL="285750" indent="-285750">
              <a:buFont typeface="Arial" panose="020B0604020202020204" pitchFamily="34" charset="0"/>
              <a:buChar char="•"/>
            </a:pPr>
            <a:r>
              <a:rPr lang="en-US" sz="1600" dirty="0"/>
              <a:t>Separate lines create variability </a:t>
            </a:r>
          </a:p>
          <a:p>
            <a:pPr marL="285750" indent="-285750">
              <a:buFont typeface="Arial" panose="020B0604020202020204" pitchFamily="34" charset="0"/>
              <a:buChar char="•"/>
            </a:pPr>
            <a:r>
              <a:rPr lang="en-US" sz="1600" dirty="0"/>
              <a:t>One counter may be overloaded while another is idle </a:t>
            </a:r>
          </a:p>
          <a:p>
            <a:pPr marL="285750" indent="-285750">
              <a:buFont typeface="Arial" panose="020B0604020202020204" pitchFamily="34" charset="0"/>
              <a:buChar char="•"/>
            </a:pPr>
            <a:r>
              <a:rPr lang="en-US" sz="1600" dirty="0"/>
              <a:t>Customers may wait longer overall</a:t>
            </a:r>
          </a:p>
        </p:txBody>
      </p:sp>
      <p:cxnSp>
        <p:nvCxnSpPr>
          <p:cNvPr id="13" name="Straight Connector 12">
            <a:extLst>
              <a:ext uri="{FF2B5EF4-FFF2-40B4-BE49-F238E27FC236}">
                <a16:creationId xmlns:a16="http://schemas.microsoft.com/office/drawing/2014/main" id="{2578B402-7F2D-C263-1889-8F48B7BB4ED0}"/>
              </a:ext>
            </a:extLst>
          </p:cNvPr>
          <p:cNvCxnSpPr/>
          <p:nvPr/>
        </p:nvCxnSpPr>
        <p:spPr>
          <a:xfrm>
            <a:off x="6428746" y="2424223"/>
            <a:ext cx="0" cy="3540642"/>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49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B3EC5-35EF-C785-2C0F-3A622E85ADEC}"/>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70737A52-00E9-E4EE-DB83-1B773F4D2FE9}"/>
              </a:ext>
            </a:extLst>
          </p:cNvPr>
          <p:cNvSpPr>
            <a:spLocks noGrp="1"/>
          </p:cNvSpPr>
          <p:nvPr>
            <p:ph type="dt" sz="half" idx="10"/>
          </p:nvPr>
        </p:nvSpPr>
        <p:spPr>
          <a:xfrm>
            <a:off x="9001873" y="6204376"/>
            <a:ext cx="1021891" cy="323968"/>
          </a:xfrm>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2484012C-5791-A4EE-1B0B-1CDD2E9278D5}"/>
              </a:ext>
            </a:extLst>
          </p:cNvPr>
          <p:cNvSpPr>
            <a:spLocks noGrp="1"/>
          </p:cNvSpPr>
          <p:nvPr>
            <p:ph type="sldNum" sz="quarter" idx="12"/>
          </p:nvPr>
        </p:nvSpPr>
        <p:spPr>
          <a:xfrm>
            <a:off x="10149534" y="6201834"/>
            <a:ext cx="487680" cy="365760"/>
          </a:xfrm>
        </p:spPr>
        <p:txBody>
          <a:bodyPr/>
          <a:lstStyle/>
          <a:p>
            <a:fld id="{8A7A6979-0714-4377-B894-6BE4C2D6E202}" type="slidenum">
              <a:rPr lang="en-US" smtClean="0"/>
              <a:pPr/>
              <a:t>52</a:t>
            </a:fld>
            <a:endParaRPr lang="en-US" dirty="0"/>
          </a:p>
        </p:txBody>
      </p:sp>
      <p:sp>
        <p:nvSpPr>
          <p:cNvPr id="7" name="Title 6">
            <a:extLst>
              <a:ext uri="{FF2B5EF4-FFF2-40B4-BE49-F238E27FC236}">
                <a16:creationId xmlns:a16="http://schemas.microsoft.com/office/drawing/2014/main" id="{CC8D1491-23CB-48B0-E3D9-08D1831C8962}"/>
              </a:ext>
            </a:extLst>
          </p:cNvPr>
          <p:cNvSpPr>
            <a:spLocks noGrp="1"/>
          </p:cNvSpPr>
          <p:nvPr>
            <p:ph type="ctrTitle"/>
          </p:nvPr>
        </p:nvSpPr>
        <p:spPr>
          <a:xfrm>
            <a:off x="2043075" y="313292"/>
            <a:ext cx="9025417" cy="886397"/>
          </a:xfrm>
        </p:spPr>
        <p:txBody>
          <a:bodyPr/>
          <a:lstStyle/>
          <a:p>
            <a:r>
              <a:rPr lang="en-US" dirty="0"/>
              <a:t>Explore the impact of parameters on waiting time</a:t>
            </a:r>
          </a:p>
        </p:txBody>
      </p:sp>
      <p:sp>
        <p:nvSpPr>
          <p:cNvPr id="4" name="Subtitle 3">
            <a:extLst>
              <a:ext uri="{FF2B5EF4-FFF2-40B4-BE49-F238E27FC236}">
                <a16:creationId xmlns:a16="http://schemas.microsoft.com/office/drawing/2014/main" id="{33EA7C77-3C68-4658-1C24-77A4A8DC22B1}"/>
              </a:ext>
            </a:extLst>
          </p:cNvPr>
          <p:cNvSpPr>
            <a:spLocks noGrp="1"/>
          </p:cNvSpPr>
          <p:nvPr>
            <p:ph type="subTitle" idx="1"/>
          </p:nvPr>
        </p:nvSpPr>
        <p:spPr>
          <a:xfrm>
            <a:off x="1922567" y="1015023"/>
            <a:ext cx="7988980" cy="369332"/>
          </a:xfrm>
        </p:spPr>
        <p:txBody>
          <a:bodyPr/>
          <a:lstStyle/>
          <a:p>
            <a:r>
              <a:rPr lang="en-US" dirty="0"/>
              <a:t>Trade off</a:t>
            </a:r>
          </a:p>
        </p:txBody>
      </p:sp>
      <p:sp>
        <p:nvSpPr>
          <p:cNvPr id="15" name="TextBox 14">
            <a:extLst>
              <a:ext uri="{FF2B5EF4-FFF2-40B4-BE49-F238E27FC236}">
                <a16:creationId xmlns:a16="http://schemas.microsoft.com/office/drawing/2014/main" id="{5F7C1119-103B-7AA4-A483-819E888B4F2D}"/>
              </a:ext>
            </a:extLst>
          </p:cNvPr>
          <p:cNvSpPr txBox="1"/>
          <p:nvPr/>
        </p:nvSpPr>
        <p:spPr>
          <a:xfrm>
            <a:off x="1738676" y="1668165"/>
            <a:ext cx="8714648" cy="4524315"/>
          </a:xfrm>
          <a:prstGeom prst="rect">
            <a:avLst/>
          </a:prstGeom>
          <a:noFill/>
        </p:spPr>
        <p:txBody>
          <a:bodyPr wrap="square">
            <a:spAutoFit/>
          </a:bodyPr>
          <a:lstStyle/>
          <a:p>
            <a:r>
              <a:rPr lang="en-US" dirty="0"/>
              <a:t>Operations design always involves tradeoffs, and managers must choose what matters most</a:t>
            </a:r>
          </a:p>
          <a:p>
            <a:endParaRPr lang="en-US" dirty="0"/>
          </a:p>
          <a:p>
            <a:r>
              <a:rPr lang="en-US" dirty="0"/>
              <a:t>A bank cannot usually achieve all three at once:</a:t>
            </a:r>
          </a:p>
          <a:p>
            <a:pPr marL="285750" indent="-285750">
              <a:buFont typeface="Arial" panose="020B0604020202020204" pitchFamily="34" charset="0"/>
              <a:buChar char="•"/>
            </a:pPr>
            <a:r>
              <a:rPr lang="en-US" dirty="0"/>
              <a:t>Keep every teller busy 100% of the time </a:t>
            </a:r>
          </a:p>
          <a:p>
            <a:pPr marL="285750" indent="-285750">
              <a:buFont typeface="Arial" panose="020B0604020202020204" pitchFamily="34" charset="0"/>
              <a:buChar char="•"/>
            </a:pPr>
            <a:r>
              <a:rPr lang="en-US" dirty="0"/>
              <a:t>Have highly specialized banking experts </a:t>
            </a:r>
          </a:p>
          <a:p>
            <a:pPr marL="285750" indent="-285750">
              <a:buFont typeface="Arial" panose="020B0604020202020204" pitchFamily="34" charset="0"/>
              <a:buChar char="•"/>
            </a:pPr>
            <a:r>
              <a:rPr lang="en-US" dirty="0"/>
              <a:t>Have almost no customer waiting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For example:</a:t>
            </a:r>
          </a:p>
          <a:p>
            <a:pPr marL="285750" indent="-285750">
              <a:buFont typeface="Arial" panose="020B0604020202020204" pitchFamily="34" charset="0"/>
              <a:buChar char="•"/>
            </a:pPr>
            <a:r>
              <a:rPr lang="en-US" dirty="0"/>
              <a:t>Specialized mortgage advisors improve service quality </a:t>
            </a:r>
          </a:p>
          <a:p>
            <a:pPr marL="285750" indent="-285750">
              <a:buFont typeface="Arial" panose="020B0604020202020204" pitchFamily="34" charset="0"/>
              <a:buChar char="•"/>
            </a:pPr>
            <a:r>
              <a:rPr lang="en-US" dirty="0"/>
              <a:t>But customers may wait longer because only a few employees can handle those transactions </a:t>
            </a:r>
          </a:p>
          <a:p>
            <a:pPr marL="285750" indent="-285750">
              <a:buFont typeface="Arial" panose="020B0604020202020204" pitchFamily="34" charset="0"/>
              <a:buChar char="•"/>
            </a:pPr>
            <a:r>
              <a:rPr lang="en-US" dirty="0"/>
              <a:t>To solve this, banks may create a “flex team” or open extra counters during busy hours</a:t>
            </a:r>
          </a:p>
          <a:p>
            <a:endParaRPr lang="en-US" dirty="0"/>
          </a:p>
        </p:txBody>
      </p:sp>
      <p:sp>
        <p:nvSpPr>
          <p:cNvPr id="2" name="Isosceles Triangle 1">
            <a:extLst>
              <a:ext uri="{FF2B5EF4-FFF2-40B4-BE49-F238E27FC236}">
                <a16:creationId xmlns:a16="http://schemas.microsoft.com/office/drawing/2014/main" id="{B2EBF5AE-8049-F88E-F008-74A6AA647047}"/>
              </a:ext>
            </a:extLst>
          </p:cNvPr>
          <p:cNvSpPr/>
          <p:nvPr/>
        </p:nvSpPr>
        <p:spPr>
          <a:xfrm>
            <a:off x="6917892" y="2402958"/>
            <a:ext cx="2083981" cy="1307804"/>
          </a:xfrm>
          <a:prstGeom prst="triangl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1542767-2481-CD6F-3811-3F857BCB4E85}"/>
              </a:ext>
            </a:extLst>
          </p:cNvPr>
          <p:cNvSpPr txBox="1"/>
          <p:nvPr/>
        </p:nvSpPr>
        <p:spPr>
          <a:xfrm>
            <a:off x="7200412" y="2074851"/>
            <a:ext cx="1801461" cy="369332"/>
          </a:xfrm>
          <a:prstGeom prst="rect">
            <a:avLst/>
          </a:prstGeom>
          <a:noFill/>
        </p:spPr>
        <p:txBody>
          <a:bodyPr wrap="square" rtlCol="0">
            <a:spAutoFit/>
          </a:bodyPr>
          <a:lstStyle/>
          <a:p>
            <a:r>
              <a:rPr lang="en-US" i="1" dirty="0">
                <a:solidFill>
                  <a:schemeClr val="accent1"/>
                </a:solidFill>
              </a:rPr>
              <a:t>High utilization</a:t>
            </a:r>
          </a:p>
        </p:txBody>
      </p:sp>
      <p:sp>
        <p:nvSpPr>
          <p:cNvPr id="10" name="TextBox 9">
            <a:extLst>
              <a:ext uri="{FF2B5EF4-FFF2-40B4-BE49-F238E27FC236}">
                <a16:creationId xmlns:a16="http://schemas.microsoft.com/office/drawing/2014/main" id="{CFA6DBA9-6B0D-0A50-8DFB-2EA3F525E1DB}"/>
              </a:ext>
            </a:extLst>
          </p:cNvPr>
          <p:cNvSpPr txBox="1"/>
          <p:nvPr/>
        </p:nvSpPr>
        <p:spPr>
          <a:xfrm>
            <a:off x="8101142" y="3745656"/>
            <a:ext cx="2289141" cy="369332"/>
          </a:xfrm>
          <a:prstGeom prst="rect">
            <a:avLst/>
          </a:prstGeom>
          <a:noFill/>
        </p:spPr>
        <p:txBody>
          <a:bodyPr wrap="square" rtlCol="0">
            <a:spAutoFit/>
          </a:bodyPr>
          <a:lstStyle/>
          <a:p>
            <a:r>
              <a:rPr lang="en-US" i="1" dirty="0">
                <a:solidFill>
                  <a:schemeClr val="accent1"/>
                </a:solidFill>
              </a:rPr>
              <a:t>High quality service</a:t>
            </a:r>
          </a:p>
        </p:txBody>
      </p:sp>
      <p:sp>
        <p:nvSpPr>
          <p:cNvPr id="11" name="TextBox 10">
            <a:extLst>
              <a:ext uri="{FF2B5EF4-FFF2-40B4-BE49-F238E27FC236}">
                <a16:creationId xmlns:a16="http://schemas.microsoft.com/office/drawing/2014/main" id="{318A05C1-DC19-F6CC-BC77-FF8C9F4E3F7A}"/>
              </a:ext>
            </a:extLst>
          </p:cNvPr>
          <p:cNvSpPr txBox="1"/>
          <p:nvPr/>
        </p:nvSpPr>
        <p:spPr>
          <a:xfrm>
            <a:off x="6127030" y="3748728"/>
            <a:ext cx="1388960" cy="369332"/>
          </a:xfrm>
          <a:prstGeom prst="rect">
            <a:avLst/>
          </a:prstGeom>
          <a:noFill/>
        </p:spPr>
        <p:txBody>
          <a:bodyPr wrap="square" rtlCol="0">
            <a:spAutoFit/>
          </a:bodyPr>
          <a:lstStyle/>
          <a:p>
            <a:r>
              <a:rPr lang="en-US" i="1" dirty="0">
                <a:solidFill>
                  <a:schemeClr val="accent1"/>
                </a:solidFill>
              </a:rPr>
              <a:t>No waiting</a:t>
            </a:r>
          </a:p>
        </p:txBody>
      </p:sp>
      <p:sp>
        <p:nvSpPr>
          <p:cNvPr id="12" name="Oval 11">
            <a:extLst>
              <a:ext uri="{FF2B5EF4-FFF2-40B4-BE49-F238E27FC236}">
                <a16:creationId xmlns:a16="http://schemas.microsoft.com/office/drawing/2014/main" id="{66D1CE2B-D1F1-7B61-6522-6386CFBF9866}"/>
              </a:ext>
            </a:extLst>
          </p:cNvPr>
          <p:cNvSpPr/>
          <p:nvPr/>
        </p:nvSpPr>
        <p:spPr>
          <a:xfrm>
            <a:off x="7865222" y="2362257"/>
            <a:ext cx="172124" cy="1565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9A0A5B7-462A-1EBE-4C67-D07903405F1C}"/>
              </a:ext>
            </a:extLst>
          </p:cNvPr>
          <p:cNvSpPr/>
          <p:nvPr/>
        </p:nvSpPr>
        <p:spPr>
          <a:xfrm>
            <a:off x="6831830" y="3632471"/>
            <a:ext cx="172124" cy="1565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3BC08E9-3E03-173A-7F5A-1D60002F1BE1}"/>
              </a:ext>
            </a:extLst>
          </p:cNvPr>
          <p:cNvSpPr/>
          <p:nvPr/>
        </p:nvSpPr>
        <p:spPr>
          <a:xfrm>
            <a:off x="8908360" y="3593326"/>
            <a:ext cx="172124" cy="1565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88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923855D-C64F-BF0E-C27F-2518B2CC8AB7}"/>
              </a:ext>
            </a:extLst>
          </p:cNvPr>
          <p:cNvSpPr>
            <a:spLocks noGrp="1"/>
          </p:cNvSpPr>
          <p:nvPr>
            <p:ph type="subTitle" idx="1"/>
          </p:nvPr>
        </p:nvSpPr>
        <p:spPr>
          <a:xfrm>
            <a:off x="3393110" y="2490515"/>
            <a:ext cx="4546779" cy="369332"/>
          </a:xfrm>
        </p:spPr>
        <p:txBody>
          <a:bodyPr/>
          <a:lstStyle/>
          <a:p>
            <a:r>
              <a:rPr lang="en-US" dirty="0">
                <a:solidFill>
                  <a:srgbClr val="C00000"/>
                </a:solidFill>
                <a:hlinkClick r:id="rId2">
                  <a:extLst>
                    <a:ext uri="{A12FA001-AC4F-418D-AE19-62706E023703}">
                      <ahyp:hlinkClr xmlns:ahyp="http://schemas.microsoft.com/office/drawing/2018/hyperlinkcolor" val="tx"/>
                    </a:ext>
                  </a:extLst>
                </a:hlinkClick>
              </a:rPr>
              <a:t>Simulation exercise about pooling</a:t>
            </a:r>
            <a:endParaRPr lang="en-US" dirty="0">
              <a:solidFill>
                <a:srgbClr val="C00000"/>
              </a:solidFill>
            </a:endParaRPr>
          </a:p>
        </p:txBody>
      </p:sp>
      <p:sp>
        <p:nvSpPr>
          <p:cNvPr id="5" name="Date Placeholder 4">
            <a:extLst>
              <a:ext uri="{FF2B5EF4-FFF2-40B4-BE49-F238E27FC236}">
                <a16:creationId xmlns:a16="http://schemas.microsoft.com/office/drawing/2014/main" id="{7E3224E6-DCEB-2880-2371-D6FCDED99CAF}"/>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AF236739-E336-93A2-A4DE-85C0BC6C2E15}"/>
              </a:ext>
            </a:extLst>
          </p:cNvPr>
          <p:cNvSpPr>
            <a:spLocks noGrp="1"/>
          </p:cNvSpPr>
          <p:nvPr>
            <p:ph type="sldNum" sz="quarter" idx="12"/>
          </p:nvPr>
        </p:nvSpPr>
        <p:spPr/>
        <p:txBody>
          <a:bodyPr/>
          <a:lstStyle/>
          <a:p>
            <a:fld id="{8A7A6979-0714-4377-B894-6BE4C2D6E202}" type="slidenum">
              <a:rPr lang="en-US" smtClean="0"/>
              <a:pPr/>
              <a:t>53</a:t>
            </a:fld>
            <a:endParaRPr lang="en-US" dirty="0"/>
          </a:p>
        </p:txBody>
      </p:sp>
      <p:sp>
        <p:nvSpPr>
          <p:cNvPr id="7" name="Title 6">
            <a:extLst>
              <a:ext uri="{FF2B5EF4-FFF2-40B4-BE49-F238E27FC236}">
                <a16:creationId xmlns:a16="http://schemas.microsoft.com/office/drawing/2014/main" id="{D714D3CD-D868-BCBC-9540-3598E5D0BA6D}"/>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722222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CA8C3-A51F-9466-10B1-823914CDB005}"/>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E53247A4-1C02-E15C-73A0-22B9F4D500CC}"/>
              </a:ext>
            </a:extLst>
          </p:cNvPr>
          <p:cNvSpPr>
            <a:spLocks noGrp="1"/>
          </p:cNvSpPr>
          <p:nvPr>
            <p:ph type="dt" sz="half" idx="10"/>
          </p:nvPr>
        </p:nvSpPr>
        <p:spPr>
          <a:xfrm>
            <a:off x="9001873" y="6204376"/>
            <a:ext cx="1021891" cy="323968"/>
          </a:xfrm>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F44F2A84-4323-ABC5-8FFF-2D1A4CF082BB}"/>
              </a:ext>
            </a:extLst>
          </p:cNvPr>
          <p:cNvSpPr>
            <a:spLocks noGrp="1"/>
          </p:cNvSpPr>
          <p:nvPr>
            <p:ph type="sldNum" sz="quarter" idx="12"/>
          </p:nvPr>
        </p:nvSpPr>
        <p:spPr>
          <a:xfrm>
            <a:off x="10149534" y="6201834"/>
            <a:ext cx="487680" cy="365760"/>
          </a:xfrm>
        </p:spPr>
        <p:txBody>
          <a:bodyPr/>
          <a:lstStyle/>
          <a:p>
            <a:fld id="{8A7A6979-0714-4377-B894-6BE4C2D6E202}" type="slidenum">
              <a:rPr lang="en-US" smtClean="0"/>
              <a:pPr/>
              <a:t>54</a:t>
            </a:fld>
            <a:endParaRPr lang="en-US" dirty="0"/>
          </a:p>
        </p:txBody>
      </p:sp>
      <p:sp>
        <p:nvSpPr>
          <p:cNvPr id="7" name="Title 6">
            <a:extLst>
              <a:ext uri="{FF2B5EF4-FFF2-40B4-BE49-F238E27FC236}">
                <a16:creationId xmlns:a16="http://schemas.microsoft.com/office/drawing/2014/main" id="{531F8590-F821-B080-36FF-543E9D03E201}"/>
              </a:ext>
            </a:extLst>
          </p:cNvPr>
          <p:cNvSpPr>
            <a:spLocks noGrp="1"/>
          </p:cNvSpPr>
          <p:nvPr>
            <p:ph type="ctrTitle"/>
          </p:nvPr>
        </p:nvSpPr>
        <p:spPr>
          <a:xfrm>
            <a:off x="2043075" y="313292"/>
            <a:ext cx="9025417" cy="886397"/>
          </a:xfrm>
        </p:spPr>
        <p:txBody>
          <a:bodyPr/>
          <a:lstStyle/>
          <a:p>
            <a:r>
              <a:rPr lang="en-US" dirty="0"/>
              <a:t>Explore the impact of parameters on waiting time</a:t>
            </a:r>
          </a:p>
        </p:txBody>
      </p:sp>
      <p:sp>
        <p:nvSpPr>
          <p:cNvPr id="4" name="Subtitle 3">
            <a:extLst>
              <a:ext uri="{FF2B5EF4-FFF2-40B4-BE49-F238E27FC236}">
                <a16:creationId xmlns:a16="http://schemas.microsoft.com/office/drawing/2014/main" id="{1FFE5651-13F8-1261-8123-E1894D8B6303}"/>
              </a:ext>
            </a:extLst>
          </p:cNvPr>
          <p:cNvSpPr>
            <a:spLocks noGrp="1"/>
          </p:cNvSpPr>
          <p:nvPr>
            <p:ph type="subTitle" idx="1"/>
          </p:nvPr>
        </p:nvSpPr>
        <p:spPr>
          <a:xfrm>
            <a:off x="1922567" y="1015023"/>
            <a:ext cx="7988980" cy="369332"/>
          </a:xfrm>
        </p:spPr>
        <p:txBody>
          <a:bodyPr/>
          <a:lstStyle/>
          <a:p>
            <a:r>
              <a:rPr lang="en-US" dirty="0"/>
              <a:t>Ways to reduce arrival variability</a:t>
            </a:r>
          </a:p>
        </p:txBody>
      </p:sp>
      <p:sp>
        <p:nvSpPr>
          <p:cNvPr id="15" name="TextBox 14">
            <a:extLst>
              <a:ext uri="{FF2B5EF4-FFF2-40B4-BE49-F238E27FC236}">
                <a16:creationId xmlns:a16="http://schemas.microsoft.com/office/drawing/2014/main" id="{FFDE9E87-2CD0-9C50-3228-4C0457DDFE62}"/>
              </a:ext>
            </a:extLst>
          </p:cNvPr>
          <p:cNvSpPr txBox="1"/>
          <p:nvPr/>
        </p:nvSpPr>
        <p:spPr>
          <a:xfrm>
            <a:off x="2043074" y="3646085"/>
            <a:ext cx="8929725" cy="1785104"/>
          </a:xfrm>
          <a:prstGeom prst="rect">
            <a:avLst/>
          </a:prstGeom>
          <a:noFill/>
        </p:spPr>
        <p:txBody>
          <a:bodyPr wrap="square">
            <a:spAutoFit/>
          </a:bodyPr>
          <a:lstStyle/>
          <a:p>
            <a:pPr marL="285750" indent="-285750">
              <a:buFont typeface="Arial" panose="020B0604020202020204" pitchFamily="34" charset="0"/>
              <a:buChar char="•"/>
            </a:pPr>
            <a:r>
              <a:rPr lang="en-US" dirty="0"/>
              <a:t>Standardization</a:t>
            </a:r>
            <a:r>
              <a:rPr lang="en-US" sz="2000" b="1" dirty="0">
                <a:solidFill>
                  <a:schemeClr val="accent1"/>
                </a:solidFill>
              </a:rPr>
              <a:t> </a:t>
            </a:r>
            <a:r>
              <a:rPr lang="en-US" dirty="0"/>
              <a:t>both decreases processing time and the variability, which significantly decreases waiting time</a:t>
            </a:r>
          </a:p>
          <a:p>
            <a:pPr marL="285750" indent="-285750">
              <a:buFont typeface="Arial" panose="020B0604020202020204" pitchFamily="34" charset="0"/>
              <a:buChar char="•"/>
            </a:pPr>
            <a:r>
              <a:rPr lang="en-US" dirty="0"/>
              <a:t>Shorten processing time </a:t>
            </a:r>
          </a:p>
          <a:p>
            <a:pPr marL="285750" indent="-285750">
              <a:buFont typeface="Arial" panose="020B0604020202020204" pitchFamily="34" charset="0"/>
              <a:buChar char="•"/>
            </a:pPr>
            <a:r>
              <a:rPr lang="en-US" dirty="0"/>
              <a:t>Training</a:t>
            </a:r>
          </a:p>
          <a:p>
            <a:pPr marL="285750" indent="-285750">
              <a:buFont typeface="Arial" panose="020B0604020202020204" pitchFamily="34" charset="0"/>
              <a:buChar char="•"/>
            </a:pPr>
            <a:r>
              <a:rPr lang="en-US" dirty="0"/>
              <a:t>Technology</a:t>
            </a:r>
          </a:p>
          <a:p>
            <a:pPr marL="285750" indent="-285750">
              <a:buFont typeface="Arial" panose="020B0604020202020204" pitchFamily="34" charset="0"/>
              <a:buChar char="•"/>
            </a:pPr>
            <a:r>
              <a:rPr lang="en-US" dirty="0"/>
              <a:t>Variability in processing times frequently reflect quality problems. Rework</a:t>
            </a:r>
          </a:p>
        </p:txBody>
      </p:sp>
      <p:sp>
        <p:nvSpPr>
          <p:cNvPr id="2" name="Subtitle 3">
            <a:extLst>
              <a:ext uri="{FF2B5EF4-FFF2-40B4-BE49-F238E27FC236}">
                <a16:creationId xmlns:a16="http://schemas.microsoft.com/office/drawing/2014/main" id="{A7970B32-71AF-C4AE-8CED-F0D4F42F5F2D}"/>
              </a:ext>
            </a:extLst>
          </p:cNvPr>
          <p:cNvSpPr txBox="1">
            <a:spLocks/>
          </p:cNvSpPr>
          <p:nvPr/>
        </p:nvSpPr>
        <p:spPr>
          <a:xfrm>
            <a:off x="1841227" y="3142095"/>
            <a:ext cx="7988980" cy="369332"/>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400" b="1" i="0" kern="1200" baseline="0">
                <a:solidFill>
                  <a:schemeClr val="accent2"/>
                </a:solidFill>
                <a:latin typeface="Franklin Gothic Book" panose="020B0503020102020204" pitchFamily="34" charset="0"/>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baseline="0">
                <a:solidFill>
                  <a:schemeClr val="tx1">
                    <a:lumMod val="85000"/>
                    <a:lumOff val="15000"/>
                  </a:schemeClr>
                </a:solidFill>
                <a:latin typeface="Franklin Gothic Book" panose="020B0503020102020204" pitchFamily="34" charset="0"/>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baseline="0">
                <a:solidFill>
                  <a:schemeClr val="tx1">
                    <a:lumMod val="85000"/>
                    <a:lumOff val="15000"/>
                  </a:schemeClr>
                </a:solidFill>
                <a:latin typeface="Franklin Gothic Book" panose="020B0503020102020204" pitchFamily="34" charset="0"/>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lumMod val="85000"/>
                    <a:lumOff val="15000"/>
                  </a:schemeClr>
                </a:solidFill>
                <a:latin typeface="Franklin Gothic Book" panose="020B0503020102020204" pitchFamily="34" charset="0"/>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lumMod val="85000"/>
                    <a:lumOff val="15000"/>
                  </a:schemeClr>
                </a:solidFill>
                <a:latin typeface="Franklin Gothic Book" panose="020B0503020102020204" pitchFamily="34" charset="0"/>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dirty="0"/>
              <a:t>Ways to reduce Processing Time Variability</a:t>
            </a:r>
          </a:p>
        </p:txBody>
      </p:sp>
      <p:sp>
        <p:nvSpPr>
          <p:cNvPr id="3" name="TextBox 2">
            <a:extLst>
              <a:ext uri="{FF2B5EF4-FFF2-40B4-BE49-F238E27FC236}">
                <a16:creationId xmlns:a16="http://schemas.microsoft.com/office/drawing/2014/main" id="{ABE9A344-9850-3970-62E1-A59B328AB9D5}"/>
              </a:ext>
            </a:extLst>
          </p:cNvPr>
          <p:cNvSpPr txBox="1"/>
          <p:nvPr/>
        </p:nvSpPr>
        <p:spPr>
          <a:xfrm>
            <a:off x="2043075" y="1549923"/>
            <a:ext cx="8714648" cy="1661993"/>
          </a:xfrm>
          <a:prstGeom prst="rect">
            <a:avLst/>
          </a:prstGeom>
          <a:noFill/>
        </p:spPr>
        <p:txBody>
          <a:bodyPr wrap="square">
            <a:spAutoFit/>
          </a:bodyPr>
          <a:lstStyle/>
          <a:p>
            <a:pPr marL="285750" indent="-285750">
              <a:buFont typeface="Arial" panose="020B0604020202020204" pitchFamily="34" charset="0"/>
              <a:buChar char="•"/>
            </a:pPr>
            <a:r>
              <a:rPr lang="en-US" dirty="0"/>
              <a:t>Appointment systems: They don’t eliminate variability, they reduce the variability in arrival schedule</a:t>
            </a:r>
          </a:p>
          <a:p>
            <a:pPr marL="285750" indent="-285750">
              <a:buFont typeface="Arial" panose="020B0604020202020204" pitchFamily="34" charset="0"/>
              <a:buChar char="•"/>
            </a:pPr>
            <a:r>
              <a:rPr lang="en-US" dirty="0"/>
              <a:t>Influence the customer arrival process ASK GEMINI about examples Early bird specials, price discounts for hotels during off peak days, price discounts in transportation(air travel, highway tolls) depending on the time of service</a:t>
            </a:r>
          </a:p>
          <a:p>
            <a:pPr marL="285750" indent="-285750">
              <a:buFont typeface="Arial" panose="020B0604020202020204" pitchFamily="34" charset="0"/>
              <a:buChar char="•"/>
            </a:pPr>
            <a:endParaRPr lang="en-US" sz="1200" dirty="0"/>
          </a:p>
        </p:txBody>
      </p:sp>
    </p:spTree>
    <p:extLst>
      <p:ext uri="{BB962C8B-B14F-4D97-AF65-F5344CB8AC3E}">
        <p14:creationId xmlns:p14="http://schemas.microsoft.com/office/powerpoint/2010/main" val="16593121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5122F-31CF-FFB2-6C91-E41E92817E90}"/>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E7EA98AF-3A48-07A3-D26B-6CAD27A029CD}"/>
              </a:ext>
            </a:extLst>
          </p:cNvPr>
          <p:cNvSpPr>
            <a:spLocks noGrp="1"/>
          </p:cNvSpPr>
          <p:nvPr>
            <p:ph type="dt" sz="half" idx="10"/>
          </p:nvPr>
        </p:nvSpPr>
        <p:spPr>
          <a:xfrm>
            <a:off x="9001873" y="6204376"/>
            <a:ext cx="1021891" cy="323968"/>
          </a:xfrm>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AAC1A205-D782-E3DC-0C6E-232076DDF28C}"/>
              </a:ext>
            </a:extLst>
          </p:cNvPr>
          <p:cNvSpPr>
            <a:spLocks noGrp="1"/>
          </p:cNvSpPr>
          <p:nvPr>
            <p:ph type="sldNum" sz="quarter" idx="12"/>
          </p:nvPr>
        </p:nvSpPr>
        <p:spPr>
          <a:xfrm>
            <a:off x="10149534" y="6201834"/>
            <a:ext cx="487680" cy="365760"/>
          </a:xfrm>
        </p:spPr>
        <p:txBody>
          <a:bodyPr/>
          <a:lstStyle/>
          <a:p>
            <a:fld id="{8A7A6979-0714-4377-B894-6BE4C2D6E202}" type="slidenum">
              <a:rPr lang="en-US" smtClean="0"/>
              <a:pPr/>
              <a:t>55</a:t>
            </a:fld>
            <a:endParaRPr lang="en-US" dirty="0"/>
          </a:p>
        </p:txBody>
      </p:sp>
      <p:sp>
        <p:nvSpPr>
          <p:cNvPr id="7" name="Title 6">
            <a:extLst>
              <a:ext uri="{FF2B5EF4-FFF2-40B4-BE49-F238E27FC236}">
                <a16:creationId xmlns:a16="http://schemas.microsoft.com/office/drawing/2014/main" id="{1135675B-DB16-1F81-EFD4-9BDB7A380003}"/>
              </a:ext>
            </a:extLst>
          </p:cNvPr>
          <p:cNvSpPr>
            <a:spLocks noGrp="1"/>
          </p:cNvSpPr>
          <p:nvPr>
            <p:ph type="ctrTitle"/>
          </p:nvPr>
        </p:nvSpPr>
        <p:spPr>
          <a:xfrm>
            <a:off x="2043075" y="313292"/>
            <a:ext cx="9025417" cy="443198"/>
          </a:xfrm>
        </p:spPr>
        <p:txBody>
          <a:bodyPr/>
          <a:lstStyle/>
          <a:p>
            <a:r>
              <a:rPr lang="en-US" dirty="0"/>
              <a:t>REFERENCES</a:t>
            </a:r>
          </a:p>
        </p:txBody>
      </p:sp>
      <p:sp>
        <p:nvSpPr>
          <p:cNvPr id="3" name="TextBox 2">
            <a:extLst>
              <a:ext uri="{FF2B5EF4-FFF2-40B4-BE49-F238E27FC236}">
                <a16:creationId xmlns:a16="http://schemas.microsoft.com/office/drawing/2014/main" id="{C58E7EB4-AA4A-98E7-4627-A666AACDCF05}"/>
              </a:ext>
            </a:extLst>
          </p:cNvPr>
          <p:cNvSpPr txBox="1"/>
          <p:nvPr/>
        </p:nvSpPr>
        <p:spPr>
          <a:xfrm>
            <a:off x="1738676" y="1482313"/>
            <a:ext cx="8714648" cy="3893374"/>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US" sz="1600" dirty="0" err="1"/>
              <a:t>Cachon</a:t>
            </a:r>
            <a:r>
              <a:rPr lang="en-US" sz="1600" dirty="0"/>
              <a:t>, G., &amp; </a:t>
            </a:r>
            <a:r>
              <a:rPr lang="en-US" sz="1600" dirty="0" err="1"/>
              <a:t>Terwiesch</a:t>
            </a:r>
            <a:r>
              <a:rPr lang="en-US" sz="1600" dirty="0"/>
              <a:t>, C. (2008). </a:t>
            </a:r>
            <a:r>
              <a:rPr lang="en-US" sz="1600" i="1" dirty="0"/>
              <a:t>Matching supply with demand</a:t>
            </a:r>
            <a:r>
              <a:rPr lang="en-US" sz="1600" dirty="0"/>
              <a:t> (Vol. 20012). New York: McGraw-Hill Publishing.</a:t>
            </a:r>
          </a:p>
          <a:p>
            <a:pPr marL="285750" indent="-285750">
              <a:spcBef>
                <a:spcPts val="600"/>
              </a:spcBef>
              <a:spcAft>
                <a:spcPts val="600"/>
              </a:spcAft>
              <a:buFont typeface="Arial" panose="020B0604020202020204" pitchFamily="34" charset="0"/>
              <a:buChar char="•"/>
            </a:pPr>
            <a:r>
              <a:rPr lang="en-US" sz="1600" dirty="0" err="1"/>
              <a:t>Fluxicon</a:t>
            </a:r>
            <a:r>
              <a:rPr lang="en-US" sz="1600" dirty="0"/>
              <a:t> Tutorial : </a:t>
            </a:r>
            <a:r>
              <a:rPr lang="en-US" sz="1600" dirty="0">
                <a:hlinkClick r:id="rId3"/>
              </a:rPr>
              <a:t>https://fluxicon.com/book/read/tutorial/</a:t>
            </a:r>
            <a:endParaRPr lang="en-US" sz="1600" dirty="0"/>
          </a:p>
          <a:p>
            <a:pPr marL="285750" indent="-285750">
              <a:spcBef>
                <a:spcPts val="600"/>
              </a:spcBef>
              <a:spcAft>
                <a:spcPts val="600"/>
              </a:spcAft>
              <a:buFont typeface="Arial" panose="020B0604020202020204" pitchFamily="34" charset="0"/>
              <a:buChar char="•"/>
            </a:pPr>
            <a:r>
              <a:rPr lang="en-US" sz="1600" i="1" dirty="0"/>
              <a:t>Goldratt, E. M., &amp; Cox, J. (2016). The goal: a process of ongoing improvement. Routledge.</a:t>
            </a:r>
            <a:endParaRPr lang="en-US" sz="1600" dirty="0"/>
          </a:p>
          <a:p>
            <a:pPr marL="285750" indent="-285750">
              <a:spcBef>
                <a:spcPts val="600"/>
              </a:spcBef>
              <a:spcAft>
                <a:spcPts val="600"/>
              </a:spcAft>
              <a:buFont typeface="Arial" panose="020B0604020202020204" pitchFamily="34" charset="0"/>
              <a:buChar char="•"/>
            </a:pPr>
            <a:r>
              <a:rPr lang="en-US" sz="1600" dirty="0"/>
              <a:t>Link to Goal video - </a:t>
            </a:r>
            <a:r>
              <a:rPr lang="en-US" sz="1600" u="sng" dirty="0">
                <a:hlinkClick r:id="rId4"/>
              </a:rPr>
              <a:t>https://www.youtube.com/watch?v=t_oM9LvK0rU</a:t>
            </a:r>
            <a:endParaRPr lang="en-US" sz="1600" dirty="0"/>
          </a:p>
          <a:p>
            <a:pPr marL="285750" indent="-285750">
              <a:spcBef>
                <a:spcPts val="600"/>
              </a:spcBef>
              <a:spcAft>
                <a:spcPts val="600"/>
              </a:spcAft>
              <a:buFont typeface="Arial" panose="020B0604020202020204" pitchFamily="34" charset="0"/>
              <a:buChar char="•"/>
            </a:pPr>
            <a:r>
              <a:rPr lang="en-US" sz="1600" dirty="0"/>
              <a:t>Link to Mass Production vs One Piece Flow comparison video - </a:t>
            </a:r>
            <a:r>
              <a:rPr lang="en-US" sz="1600" u="sng" dirty="0">
                <a:hlinkClick r:id="rId5"/>
              </a:rPr>
              <a:t>https://www.youtube.com/watch?v=dmQORuNFE4c</a:t>
            </a:r>
            <a:endParaRPr lang="en-US" sz="1600" u="sng" dirty="0"/>
          </a:p>
          <a:p>
            <a:pPr marL="285750" indent="-285750">
              <a:spcBef>
                <a:spcPts val="600"/>
              </a:spcBef>
              <a:spcAft>
                <a:spcPts val="600"/>
              </a:spcAft>
              <a:buFont typeface="Arial" panose="020B0604020202020204" pitchFamily="34" charset="0"/>
              <a:buChar char="•"/>
            </a:pPr>
            <a:r>
              <a:rPr lang="en-US" sz="1600" dirty="0"/>
              <a:t>Process mining - https://www.vdaalst.com/slides/Want-to-do-a-process-mining-project.pdf</a:t>
            </a:r>
            <a:endParaRPr lang="en-US" sz="1600" u="sng" dirty="0"/>
          </a:p>
          <a:p>
            <a:pPr marL="285750" indent="-285750">
              <a:spcBef>
                <a:spcPts val="600"/>
              </a:spcBef>
              <a:spcAft>
                <a:spcPts val="600"/>
              </a:spcAft>
              <a:buFont typeface="Arial" panose="020B0604020202020204" pitchFamily="34" charset="0"/>
              <a:buChar char="•"/>
            </a:pPr>
            <a:r>
              <a:rPr lang="en-US" sz="1600" dirty="0"/>
              <a:t>Van Der Aalst, W. (2012). Process mining. Communications of the ACM, 55(8), 76-83.</a:t>
            </a:r>
          </a:p>
          <a:p>
            <a:pPr marL="285750" indent="-285750">
              <a:spcBef>
                <a:spcPts val="600"/>
              </a:spcBef>
              <a:spcAft>
                <a:spcPts val="600"/>
              </a:spcAft>
              <a:buFont typeface="Arial" panose="020B0604020202020204" pitchFamily="34" charset="0"/>
              <a:buChar char="•"/>
            </a:pPr>
            <a:r>
              <a:rPr lang="en-US" sz="1600" dirty="0"/>
              <a:t>Van der Aalst, W. M. P. (n.d.). Want to do a process mining project?</a:t>
            </a:r>
          </a:p>
          <a:p>
            <a:pPr marL="285750" indent="-285750">
              <a:buFont typeface="Arial" panose="020B0604020202020204" pitchFamily="34" charset="0"/>
              <a:buChar char="•"/>
            </a:pPr>
            <a:endParaRPr lang="en-US" sz="1200" dirty="0"/>
          </a:p>
        </p:txBody>
      </p:sp>
    </p:spTree>
    <p:extLst>
      <p:ext uri="{BB962C8B-B14F-4D97-AF65-F5344CB8AC3E}">
        <p14:creationId xmlns:p14="http://schemas.microsoft.com/office/powerpoint/2010/main" val="3584610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7C5D2-4036-11E9-3551-985C8033816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B34D812-F957-A622-F418-36F441E8C14E}"/>
              </a:ext>
            </a:extLst>
          </p:cNvPr>
          <p:cNvSpPr>
            <a:spLocks noGrp="1"/>
          </p:cNvSpPr>
          <p:nvPr>
            <p:ph type="subTitle" idx="1"/>
          </p:nvPr>
        </p:nvSpPr>
        <p:spPr/>
        <p:txBody>
          <a:bodyPr/>
          <a:lstStyle/>
          <a:p>
            <a:r>
              <a:rPr lang="en-US" dirty="0"/>
              <a:t>SUMMARY SLIDE</a:t>
            </a:r>
          </a:p>
        </p:txBody>
      </p:sp>
      <p:sp>
        <p:nvSpPr>
          <p:cNvPr id="4" name="Text Placeholder 3">
            <a:extLst>
              <a:ext uri="{FF2B5EF4-FFF2-40B4-BE49-F238E27FC236}">
                <a16:creationId xmlns:a16="http://schemas.microsoft.com/office/drawing/2014/main" id="{7F6D465B-BC88-831A-3B93-846F0765D7E1}"/>
              </a:ext>
            </a:extLst>
          </p:cNvPr>
          <p:cNvSpPr>
            <a:spLocks noGrp="1"/>
          </p:cNvSpPr>
          <p:nvPr>
            <p:ph type="body" sz="quarter" idx="14"/>
          </p:nvPr>
        </p:nvSpPr>
        <p:spPr/>
        <p:txBody>
          <a:bodyPr/>
          <a:lstStyle/>
          <a:p>
            <a:endParaRPr lang="en-US"/>
          </a:p>
        </p:txBody>
      </p:sp>
      <p:sp>
        <p:nvSpPr>
          <p:cNvPr id="5" name="Date Placeholder 4">
            <a:extLst>
              <a:ext uri="{FF2B5EF4-FFF2-40B4-BE49-F238E27FC236}">
                <a16:creationId xmlns:a16="http://schemas.microsoft.com/office/drawing/2014/main" id="{FEE5CAF9-A0B4-648F-7EDC-5381DD6B22C7}"/>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60DBF45A-5132-4679-CA25-AC11FA6D9188}"/>
              </a:ext>
            </a:extLst>
          </p:cNvPr>
          <p:cNvSpPr>
            <a:spLocks noGrp="1"/>
          </p:cNvSpPr>
          <p:nvPr>
            <p:ph type="sldNum" sz="quarter" idx="12"/>
          </p:nvPr>
        </p:nvSpPr>
        <p:spPr/>
        <p:txBody>
          <a:bodyPr/>
          <a:lstStyle/>
          <a:p>
            <a:fld id="{8A7A6979-0714-4377-B894-6BE4C2D6E202}" type="slidenum">
              <a:rPr lang="en-US" smtClean="0"/>
              <a:pPr/>
              <a:t>56</a:t>
            </a:fld>
            <a:endParaRPr lang="en-US" dirty="0"/>
          </a:p>
        </p:txBody>
      </p:sp>
    </p:spTree>
    <p:extLst>
      <p:ext uri="{BB962C8B-B14F-4D97-AF65-F5344CB8AC3E}">
        <p14:creationId xmlns:p14="http://schemas.microsoft.com/office/powerpoint/2010/main" val="2265131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5BD21-BE19-759E-AFC0-19BB47373B5B}"/>
              </a:ext>
            </a:extLst>
          </p:cNvPr>
          <p:cNvSpPr>
            <a:spLocks noGrp="1"/>
          </p:cNvSpPr>
          <p:nvPr>
            <p:ph type="body" sz="quarter" idx="14"/>
          </p:nvPr>
        </p:nvSpPr>
        <p:spPr/>
        <p:txBody>
          <a:bodyPr/>
          <a:lstStyle/>
          <a:p>
            <a:r>
              <a:rPr lang="en-US" dirty="0"/>
              <a:t>Elif Elcin Gunay</a:t>
            </a:r>
          </a:p>
        </p:txBody>
      </p:sp>
      <p:sp>
        <p:nvSpPr>
          <p:cNvPr id="3" name="Date Placeholder 2">
            <a:extLst>
              <a:ext uri="{FF2B5EF4-FFF2-40B4-BE49-F238E27FC236}">
                <a16:creationId xmlns:a16="http://schemas.microsoft.com/office/drawing/2014/main" id="{877D3914-D65F-0A65-6509-9269372DC51F}"/>
              </a:ext>
            </a:extLst>
          </p:cNvPr>
          <p:cNvSpPr>
            <a:spLocks noGrp="1"/>
          </p:cNvSpPr>
          <p:nvPr>
            <p:ph type="dt" sz="half" idx="10"/>
          </p:nvPr>
        </p:nvSpPr>
        <p:spPr/>
        <p:txBody>
          <a:bodyPr/>
          <a:lstStyle/>
          <a:p>
            <a:fld id="{D47A9A36-4EB0-BF46-AE48-7CDA251B954B}" type="datetime1">
              <a:rPr lang="en-US" smtClean="0"/>
              <a:pPr/>
              <a:t>6/9/2026</a:t>
            </a:fld>
            <a:endParaRPr lang="en-US" dirty="0"/>
          </a:p>
        </p:txBody>
      </p:sp>
      <p:sp>
        <p:nvSpPr>
          <p:cNvPr id="4" name="Slide Number Placeholder 3">
            <a:extLst>
              <a:ext uri="{FF2B5EF4-FFF2-40B4-BE49-F238E27FC236}">
                <a16:creationId xmlns:a16="http://schemas.microsoft.com/office/drawing/2014/main" id="{500CD0F3-2C76-8BD4-B2CD-EFC6D2345C43}"/>
              </a:ext>
            </a:extLst>
          </p:cNvPr>
          <p:cNvSpPr>
            <a:spLocks noGrp="1"/>
          </p:cNvSpPr>
          <p:nvPr>
            <p:ph type="sldNum" sz="quarter" idx="12"/>
          </p:nvPr>
        </p:nvSpPr>
        <p:spPr/>
        <p:txBody>
          <a:bodyPr/>
          <a:lstStyle/>
          <a:p>
            <a:fld id="{8A7A6979-0714-4377-B894-6BE4C2D6E202}" type="slidenum">
              <a:rPr lang="en-US" smtClean="0"/>
              <a:pPr/>
              <a:t>57</a:t>
            </a:fld>
            <a:endParaRPr lang="en-US" dirty="0"/>
          </a:p>
        </p:txBody>
      </p:sp>
    </p:spTree>
    <p:extLst>
      <p:ext uri="{BB962C8B-B14F-4D97-AF65-F5344CB8AC3E}">
        <p14:creationId xmlns:p14="http://schemas.microsoft.com/office/powerpoint/2010/main" val="3102087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C2DD-D7D9-9A6B-BF8D-48A5C62FFB0A}"/>
              </a:ext>
            </a:extLst>
          </p:cNvPr>
          <p:cNvSpPr>
            <a:spLocks noGrp="1"/>
          </p:cNvSpPr>
          <p:nvPr>
            <p:ph type="ctrTitle"/>
          </p:nvPr>
        </p:nvSpPr>
        <p:spPr/>
        <p:txBody>
          <a:bodyPr/>
          <a:lstStyle/>
          <a:p>
            <a:r>
              <a:rPr lang="en-US" dirty="0"/>
              <a:t>Overview of Process Mining</a:t>
            </a:r>
          </a:p>
        </p:txBody>
      </p:sp>
      <p:sp>
        <p:nvSpPr>
          <p:cNvPr id="3" name="Subtitle 2">
            <a:extLst>
              <a:ext uri="{FF2B5EF4-FFF2-40B4-BE49-F238E27FC236}">
                <a16:creationId xmlns:a16="http://schemas.microsoft.com/office/drawing/2014/main" id="{6085C652-68AE-08A6-E59C-970BD69BEED3}"/>
              </a:ext>
            </a:extLst>
          </p:cNvPr>
          <p:cNvSpPr>
            <a:spLocks noGrp="1"/>
          </p:cNvSpPr>
          <p:nvPr>
            <p:ph type="subTitle" idx="1"/>
          </p:nvPr>
        </p:nvSpPr>
        <p:spPr/>
        <p:txBody>
          <a:bodyPr/>
          <a:lstStyle/>
          <a:p>
            <a:r>
              <a:rPr lang="en-US" dirty="0"/>
              <a:t>Leveraging Data to Understand Processes</a:t>
            </a:r>
          </a:p>
        </p:txBody>
      </p:sp>
      <p:sp>
        <p:nvSpPr>
          <p:cNvPr id="4" name="Text Placeholder 3">
            <a:extLst>
              <a:ext uri="{FF2B5EF4-FFF2-40B4-BE49-F238E27FC236}">
                <a16:creationId xmlns:a16="http://schemas.microsoft.com/office/drawing/2014/main" id="{CE00AF47-5D49-2F5D-B467-B455B73084B7}"/>
              </a:ext>
            </a:extLst>
          </p:cNvPr>
          <p:cNvSpPr>
            <a:spLocks noGrp="1"/>
          </p:cNvSpPr>
          <p:nvPr>
            <p:ph type="body" sz="quarter" idx="14"/>
          </p:nvPr>
        </p:nvSpPr>
        <p:spPr>
          <a:xfrm>
            <a:off x="2071193" y="1723231"/>
            <a:ext cx="8316816" cy="3411537"/>
          </a:xfrm>
        </p:spPr>
        <p:txBody>
          <a:bodyPr/>
          <a:lstStyle/>
          <a:p>
            <a:pPr marL="0"/>
            <a:r>
              <a:rPr lang="en-US" sz="1800" dirty="0">
                <a:solidFill>
                  <a:schemeClr val="tx1"/>
                </a:solidFill>
                <a:latin typeface="+mn-lt"/>
              </a:rPr>
              <a:t>Process mining extracts the real workflow automatically from existing IT data</a:t>
            </a:r>
          </a:p>
        </p:txBody>
      </p:sp>
      <p:sp>
        <p:nvSpPr>
          <p:cNvPr id="5" name="Date Placeholder 4">
            <a:extLst>
              <a:ext uri="{FF2B5EF4-FFF2-40B4-BE49-F238E27FC236}">
                <a16:creationId xmlns:a16="http://schemas.microsoft.com/office/drawing/2014/main" id="{AD488A71-CC1A-D827-6970-9CE97A1AEC76}"/>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EBEF4E75-1C18-2CA6-EB91-FC502140276B}"/>
              </a:ext>
            </a:extLst>
          </p:cNvPr>
          <p:cNvSpPr>
            <a:spLocks noGrp="1"/>
          </p:cNvSpPr>
          <p:nvPr>
            <p:ph type="sldNum" sz="quarter" idx="12"/>
          </p:nvPr>
        </p:nvSpPr>
        <p:spPr/>
        <p:txBody>
          <a:bodyPr/>
          <a:lstStyle/>
          <a:p>
            <a:fld id="{8A7A6979-0714-4377-B894-6BE4C2D6E202}" type="slidenum">
              <a:rPr lang="en-US" smtClean="0"/>
              <a:pPr/>
              <a:t>6</a:t>
            </a:fld>
            <a:endParaRPr lang="en-US" dirty="0"/>
          </a:p>
        </p:txBody>
      </p:sp>
      <p:pic>
        <p:nvPicPr>
          <p:cNvPr id="10" name="Picture 9">
            <a:extLst>
              <a:ext uri="{FF2B5EF4-FFF2-40B4-BE49-F238E27FC236}">
                <a16:creationId xmlns:a16="http://schemas.microsoft.com/office/drawing/2014/main" id="{2B9F93FD-9255-1E4C-2229-02CA0263E4C3}"/>
              </a:ext>
            </a:extLst>
          </p:cNvPr>
          <p:cNvPicPr>
            <a:picLocks noChangeAspect="1"/>
          </p:cNvPicPr>
          <p:nvPr/>
        </p:nvPicPr>
        <p:blipFill>
          <a:blip r:embed="rId3"/>
          <a:srcRect l="2185" t="4248" r="3534" b="17829"/>
          <a:stretch>
            <a:fillRect/>
          </a:stretch>
        </p:blipFill>
        <p:spPr>
          <a:xfrm>
            <a:off x="1447306" y="2405200"/>
            <a:ext cx="5963588" cy="3138514"/>
          </a:xfrm>
          <a:prstGeom prst="rect">
            <a:avLst/>
          </a:prstGeom>
        </p:spPr>
      </p:pic>
      <p:sp>
        <p:nvSpPr>
          <p:cNvPr id="13" name="Rectangle 12">
            <a:extLst>
              <a:ext uri="{FF2B5EF4-FFF2-40B4-BE49-F238E27FC236}">
                <a16:creationId xmlns:a16="http://schemas.microsoft.com/office/drawing/2014/main" id="{B31A63FE-96CE-9D2A-28B5-31F7B63E305B}"/>
              </a:ext>
            </a:extLst>
          </p:cNvPr>
          <p:cNvSpPr/>
          <p:nvPr/>
        </p:nvSpPr>
        <p:spPr>
          <a:xfrm>
            <a:off x="7633451" y="2286001"/>
            <a:ext cx="4232483" cy="3525200"/>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Process mining uses these digital traces to:</a:t>
            </a:r>
          </a:p>
          <a:p>
            <a:pPr marL="285750" indent="-285750">
              <a:buFont typeface="Arial" panose="020B0604020202020204" pitchFamily="34" charset="0"/>
              <a:buChar char="•"/>
            </a:pPr>
            <a:r>
              <a:rPr lang="en-US" dirty="0"/>
              <a:t>discover how processes actually work,</a:t>
            </a:r>
          </a:p>
          <a:p>
            <a:pPr marL="285750" indent="-285750">
              <a:buFont typeface="Arial" panose="020B0604020202020204" pitchFamily="34" charset="0"/>
              <a:buChar char="•"/>
            </a:pPr>
            <a:r>
              <a:rPr lang="en-US" dirty="0"/>
              <a:t>identify delays or bottlenecks,</a:t>
            </a:r>
          </a:p>
          <a:p>
            <a:pPr marL="285750" indent="-285750">
              <a:buFont typeface="Arial" panose="020B0604020202020204" pitchFamily="34" charset="0"/>
              <a:buChar char="•"/>
            </a:pPr>
            <a:r>
              <a:rPr lang="en-US" dirty="0"/>
              <a:t>compare real processes with designed workflows,</a:t>
            </a:r>
          </a:p>
          <a:p>
            <a:pPr marL="285750" indent="-285750">
              <a:buFont typeface="Arial" panose="020B0604020202020204" pitchFamily="34" charset="0"/>
              <a:buChar char="•"/>
            </a:pPr>
            <a:r>
              <a:rPr lang="en-US" dirty="0"/>
              <a:t>and improve operational efficiency.</a:t>
            </a:r>
          </a:p>
          <a:p>
            <a:pPr algn="ctr"/>
            <a:endParaRPr lang="en-US" dirty="0"/>
          </a:p>
        </p:txBody>
      </p:sp>
      <p:sp>
        <p:nvSpPr>
          <p:cNvPr id="15" name="TextBox 14">
            <a:extLst>
              <a:ext uri="{FF2B5EF4-FFF2-40B4-BE49-F238E27FC236}">
                <a16:creationId xmlns:a16="http://schemas.microsoft.com/office/drawing/2014/main" id="{B72B2E4C-F6FE-70AB-4222-9A8D247AD26A}"/>
              </a:ext>
            </a:extLst>
          </p:cNvPr>
          <p:cNvSpPr txBox="1"/>
          <p:nvPr/>
        </p:nvSpPr>
        <p:spPr>
          <a:xfrm>
            <a:off x="1340256" y="5574409"/>
            <a:ext cx="6293196" cy="584775"/>
          </a:xfrm>
          <a:prstGeom prst="rect">
            <a:avLst/>
          </a:prstGeom>
          <a:noFill/>
        </p:spPr>
        <p:txBody>
          <a:bodyPr wrap="square">
            <a:spAutoFit/>
          </a:bodyPr>
          <a:lstStyle/>
          <a:p>
            <a:r>
              <a:rPr lang="en-US" sz="1600" dirty="0"/>
              <a:t>Huge amounts of this historical process data are continuously generated for daily operations.</a:t>
            </a:r>
          </a:p>
        </p:txBody>
      </p:sp>
    </p:spTree>
    <p:extLst>
      <p:ext uri="{BB962C8B-B14F-4D97-AF65-F5344CB8AC3E}">
        <p14:creationId xmlns:p14="http://schemas.microsoft.com/office/powerpoint/2010/main" val="196301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5614BB5A-9748-AA48-4570-5600ED657A2C}"/>
              </a:ext>
            </a:extLst>
          </p:cNvPr>
          <p:cNvSpPr txBox="1"/>
          <p:nvPr/>
        </p:nvSpPr>
        <p:spPr>
          <a:xfrm>
            <a:off x="6199693" y="6397094"/>
            <a:ext cx="5859524" cy="246221"/>
          </a:xfrm>
          <a:prstGeom prst="rect">
            <a:avLst/>
          </a:prstGeom>
          <a:solidFill>
            <a:schemeClr val="accent4"/>
          </a:solidFill>
        </p:spPr>
        <p:txBody>
          <a:bodyPr wrap="square">
            <a:spAutoFit/>
          </a:bodyPr>
          <a:lstStyle/>
          <a:p>
            <a:r>
              <a:rPr lang="en-US" sz="1000" dirty="0"/>
              <a:t>Van Der Aalst, W. (2012). Process mining. Communications of the ACM, 55(8), 76-83.</a:t>
            </a:r>
          </a:p>
        </p:txBody>
      </p:sp>
      <p:sp>
        <p:nvSpPr>
          <p:cNvPr id="48" name="TextBox 47">
            <a:extLst>
              <a:ext uri="{FF2B5EF4-FFF2-40B4-BE49-F238E27FC236}">
                <a16:creationId xmlns:a16="http://schemas.microsoft.com/office/drawing/2014/main" id="{E7D572FC-3511-864F-7232-EBB6FB5F6F75}"/>
              </a:ext>
            </a:extLst>
          </p:cNvPr>
          <p:cNvSpPr txBox="1"/>
          <p:nvPr/>
        </p:nvSpPr>
        <p:spPr>
          <a:xfrm>
            <a:off x="3835969" y="6585653"/>
            <a:ext cx="8149399" cy="246221"/>
          </a:xfrm>
          <a:prstGeom prst="rect">
            <a:avLst/>
          </a:prstGeom>
          <a:solidFill>
            <a:schemeClr val="accent4"/>
          </a:solidFill>
        </p:spPr>
        <p:txBody>
          <a:bodyPr wrap="square">
            <a:spAutoFit/>
          </a:bodyPr>
          <a:lstStyle/>
          <a:p>
            <a:r>
              <a:rPr lang="en-US" sz="1000" dirty="0"/>
              <a:t>van der Aalst, W. M. P. (n.d.). Want to do a process mining project? https://www.vdaalst.com/slides/Want-to-do-a-process-mining-project.pdf</a:t>
            </a:r>
          </a:p>
        </p:txBody>
      </p:sp>
      <p:sp>
        <p:nvSpPr>
          <p:cNvPr id="2" name="Title 1">
            <a:extLst>
              <a:ext uri="{FF2B5EF4-FFF2-40B4-BE49-F238E27FC236}">
                <a16:creationId xmlns:a16="http://schemas.microsoft.com/office/drawing/2014/main" id="{B4B472B9-272A-9006-3D47-D599F4B5A597}"/>
              </a:ext>
            </a:extLst>
          </p:cNvPr>
          <p:cNvSpPr>
            <a:spLocks noGrp="1"/>
          </p:cNvSpPr>
          <p:nvPr>
            <p:ph type="ctrTitle"/>
          </p:nvPr>
        </p:nvSpPr>
        <p:spPr/>
        <p:txBody>
          <a:bodyPr/>
          <a:lstStyle/>
          <a:p>
            <a:r>
              <a:rPr lang="en-US" dirty="0"/>
              <a:t>Overview of Process Mining</a:t>
            </a:r>
          </a:p>
        </p:txBody>
      </p:sp>
      <p:sp>
        <p:nvSpPr>
          <p:cNvPr id="3" name="Subtitle 2">
            <a:extLst>
              <a:ext uri="{FF2B5EF4-FFF2-40B4-BE49-F238E27FC236}">
                <a16:creationId xmlns:a16="http://schemas.microsoft.com/office/drawing/2014/main" id="{F24EA053-359C-F7A2-FA3E-80C0761F3C3B}"/>
              </a:ext>
            </a:extLst>
          </p:cNvPr>
          <p:cNvSpPr>
            <a:spLocks noGrp="1"/>
          </p:cNvSpPr>
          <p:nvPr>
            <p:ph type="subTitle" idx="1"/>
          </p:nvPr>
        </p:nvSpPr>
        <p:spPr/>
        <p:txBody>
          <a:bodyPr/>
          <a:lstStyle/>
          <a:p>
            <a:endParaRPr lang="en-US"/>
          </a:p>
        </p:txBody>
      </p:sp>
      <p:sp>
        <p:nvSpPr>
          <p:cNvPr id="5" name="Date Placeholder 4">
            <a:extLst>
              <a:ext uri="{FF2B5EF4-FFF2-40B4-BE49-F238E27FC236}">
                <a16:creationId xmlns:a16="http://schemas.microsoft.com/office/drawing/2014/main" id="{42EF5B09-02C9-7965-C485-866185946C98}"/>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3F8C34ED-C6C7-DF2B-B757-56085E84470F}"/>
              </a:ext>
            </a:extLst>
          </p:cNvPr>
          <p:cNvSpPr>
            <a:spLocks noGrp="1"/>
          </p:cNvSpPr>
          <p:nvPr>
            <p:ph type="sldNum" sz="quarter" idx="12"/>
          </p:nvPr>
        </p:nvSpPr>
        <p:spPr/>
        <p:txBody>
          <a:bodyPr/>
          <a:lstStyle/>
          <a:p>
            <a:fld id="{8A7A6979-0714-4377-B894-6BE4C2D6E202}" type="slidenum">
              <a:rPr lang="en-US" smtClean="0"/>
              <a:pPr/>
              <a:t>7</a:t>
            </a:fld>
            <a:endParaRPr lang="en-US" dirty="0"/>
          </a:p>
        </p:txBody>
      </p:sp>
      <p:grpSp>
        <p:nvGrpSpPr>
          <p:cNvPr id="27" name="Group 26">
            <a:extLst>
              <a:ext uri="{FF2B5EF4-FFF2-40B4-BE49-F238E27FC236}">
                <a16:creationId xmlns:a16="http://schemas.microsoft.com/office/drawing/2014/main" id="{A35406A6-5DC9-8EA6-AEFF-F11E599E69A5}"/>
              </a:ext>
            </a:extLst>
          </p:cNvPr>
          <p:cNvGrpSpPr/>
          <p:nvPr/>
        </p:nvGrpSpPr>
        <p:grpSpPr>
          <a:xfrm>
            <a:off x="1553668" y="1775402"/>
            <a:ext cx="9209084" cy="3956383"/>
            <a:chOff x="101807" y="2511790"/>
            <a:chExt cx="12090193" cy="4432744"/>
          </a:xfrm>
        </p:grpSpPr>
        <p:sp>
          <p:nvSpPr>
            <p:cNvPr id="28" name="Rectangle: Rounded Corners 27">
              <a:extLst>
                <a:ext uri="{FF2B5EF4-FFF2-40B4-BE49-F238E27FC236}">
                  <a16:creationId xmlns:a16="http://schemas.microsoft.com/office/drawing/2014/main" id="{B8DC4EC7-0DA0-4C8E-BBAC-56AFCF91D9E6}"/>
                </a:ext>
              </a:extLst>
            </p:cNvPr>
            <p:cNvSpPr/>
            <p:nvPr/>
          </p:nvSpPr>
          <p:spPr>
            <a:xfrm>
              <a:off x="5241553" y="3037618"/>
              <a:ext cx="4809949" cy="3324602"/>
            </a:xfrm>
            <a:prstGeom prst="roundRect">
              <a:avLst/>
            </a:prstGeom>
            <a:solidFill>
              <a:schemeClr val="accent4">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D0BC5B03-107E-15B4-B879-4BE212BBEC5E}"/>
                </a:ext>
              </a:extLst>
            </p:cNvPr>
            <p:cNvSpPr/>
            <p:nvPr/>
          </p:nvSpPr>
          <p:spPr>
            <a:xfrm>
              <a:off x="101807" y="2511790"/>
              <a:ext cx="1519185" cy="620066"/>
            </a:xfrm>
            <a:prstGeom prst="roundRect">
              <a:avLst/>
            </a:prstGeom>
            <a:solidFill>
              <a:schemeClr val="accent4">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Information systems</a:t>
              </a:r>
            </a:p>
          </p:txBody>
        </p:sp>
        <p:sp>
          <p:nvSpPr>
            <p:cNvPr id="30" name="Flowchart: Magnetic Disk 29">
              <a:extLst>
                <a:ext uri="{FF2B5EF4-FFF2-40B4-BE49-F238E27FC236}">
                  <a16:creationId xmlns:a16="http://schemas.microsoft.com/office/drawing/2014/main" id="{09694F52-A34F-E162-5029-FF88250E2CAE}"/>
                </a:ext>
              </a:extLst>
            </p:cNvPr>
            <p:cNvSpPr/>
            <p:nvPr/>
          </p:nvSpPr>
          <p:spPr>
            <a:xfrm>
              <a:off x="226584" y="3761422"/>
              <a:ext cx="1073784" cy="700704"/>
            </a:xfrm>
            <a:prstGeom prst="flowChartMagneticDisk">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200" dirty="0">
                <a:solidFill>
                  <a:schemeClr val="tx1"/>
                </a:solidFill>
              </a:endParaRPr>
            </a:p>
            <a:p>
              <a:pPr algn="ctr">
                <a:spcBef>
                  <a:spcPts val="600"/>
                </a:spcBef>
              </a:pPr>
              <a:r>
                <a:rPr lang="en-US" sz="1400" dirty="0">
                  <a:solidFill>
                    <a:schemeClr val="tx1"/>
                  </a:solidFill>
                </a:rPr>
                <a:t>Event data</a:t>
              </a:r>
            </a:p>
          </p:txBody>
        </p:sp>
        <p:sp>
          <p:nvSpPr>
            <p:cNvPr id="31" name="Rectangle 30">
              <a:extLst>
                <a:ext uri="{FF2B5EF4-FFF2-40B4-BE49-F238E27FC236}">
                  <a16:creationId xmlns:a16="http://schemas.microsoft.com/office/drawing/2014/main" id="{754E9BA1-3074-BEC8-1AA0-794B8C75A88B}"/>
                </a:ext>
              </a:extLst>
            </p:cNvPr>
            <p:cNvSpPr/>
            <p:nvPr/>
          </p:nvSpPr>
          <p:spPr>
            <a:xfrm>
              <a:off x="2397685" y="3787482"/>
              <a:ext cx="1715059" cy="915633"/>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Process Diagnostics (as-is models)</a:t>
              </a:r>
            </a:p>
          </p:txBody>
        </p:sp>
        <p:cxnSp>
          <p:nvCxnSpPr>
            <p:cNvPr id="32" name="Straight Arrow Connector 31">
              <a:extLst>
                <a:ext uri="{FF2B5EF4-FFF2-40B4-BE49-F238E27FC236}">
                  <a16:creationId xmlns:a16="http://schemas.microsoft.com/office/drawing/2014/main" id="{653360EE-AFDB-A10A-FCF3-4D4FC9A36EEB}"/>
                </a:ext>
              </a:extLst>
            </p:cNvPr>
            <p:cNvCxnSpPr>
              <a:cxnSpLocks/>
            </p:cNvCxnSpPr>
            <p:nvPr/>
          </p:nvCxnSpPr>
          <p:spPr>
            <a:xfrm>
              <a:off x="1531024" y="4100148"/>
              <a:ext cx="68131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D87AD019-06D7-FE68-C041-CEB787D79D79}"/>
                </a:ext>
              </a:extLst>
            </p:cNvPr>
            <p:cNvCxnSpPr>
              <a:cxnSpLocks/>
              <a:endCxn id="30" idx="1"/>
            </p:cNvCxnSpPr>
            <p:nvPr/>
          </p:nvCxnSpPr>
          <p:spPr>
            <a:xfrm>
              <a:off x="763476" y="3138616"/>
              <a:ext cx="0" cy="62280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B9B7B3B7-B093-C535-03AE-D8F1BD7760B5}"/>
                </a:ext>
              </a:extLst>
            </p:cNvPr>
            <p:cNvSpPr txBox="1"/>
            <p:nvPr/>
          </p:nvSpPr>
          <p:spPr>
            <a:xfrm>
              <a:off x="1255098" y="4143007"/>
              <a:ext cx="1241077" cy="517251"/>
            </a:xfrm>
            <a:prstGeom prst="rect">
              <a:avLst/>
            </a:prstGeom>
            <a:noFill/>
            <a:ln>
              <a:noFill/>
            </a:ln>
          </p:spPr>
          <p:txBody>
            <a:bodyPr wrap="square" rtlCol="0">
              <a:spAutoFit/>
            </a:bodyPr>
            <a:lstStyle/>
            <a:p>
              <a:r>
                <a:rPr lang="en-US" sz="1200" i="1" dirty="0"/>
                <a:t>Discovery algorithms</a:t>
              </a:r>
            </a:p>
          </p:txBody>
        </p:sp>
        <p:sp>
          <p:nvSpPr>
            <p:cNvPr id="35" name="TextBox 34">
              <a:extLst>
                <a:ext uri="{FF2B5EF4-FFF2-40B4-BE49-F238E27FC236}">
                  <a16:creationId xmlns:a16="http://schemas.microsoft.com/office/drawing/2014/main" id="{F26BE02A-5C47-DF92-CFB2-52DF225E1A11}"/>
                </a:ext>
              </a:extLst>
            </p:cNvPr>
            <p:cNvSpPr txBox="1"/>
            <p:nvPr/>
          </p:nvSpPr>
          <p:spPr>
            <a:xfrm>
              <a:off x="2328774" y="4703113"/>
              <a:ext cx="2004130" cy="2241421"/>
            </a:xfrm>
            <a:prstGeom prst="rect">
              <a:avLst/>
            </a:prstGeom>
            <a:noFill/>
          </p:spPr>
          <p:txBody>
            <a:bodyPr wrap="square" rtlCol="0">
              <a:spAutoFit/>
            </a:bodyPr>
            <a:lstStyle/>
            <a:p>
              <a:r>
                <a:rPr lang="en-US" sz="1200" dirty="0"/>
                <a:t>Interact with these models</a:t>
              </a:r>
            </a:p>
            <a:p>
              <a:pPr marL="171450" indent="-171450">
                <a:buFont typeface="Arial" panose="020B0604020202020204" pitchFamily="34" charset="0"/>
                <a:buChar char="•"/>
              </a:pPr>
              <a:r>
                <a:rPr lang="en-US" sz="1200" dirty="0"/>
                <a:t>Observe</a:t>
              </a:r>
            </a:p>
            <a:p>
              <a:pPr marL="460375" lvl="1" indent="-171450">
                <a:buFont typeface="Wingdings" panose="05000000000000000000" pitchFamily="2" charset="2"/>
                <a:buChar char="ü"/>
              </a:pPr>
              <a:r>
                <a:rPr lang="en-US" sz="1200" dirty="0"/>
                <a:t>Frequent behavior</a:t>
              </a:r>
            </a:p>
            <a:p>
              <a:pPr marL="460375" lvl="1" indent="-171450">
                <a:buFont typeface="Wingdings" panose="05000000000000000000" pitchFamily="2" charset="2"/>
                <a:buChar char="ü"/>
              </a:pPr>
              <a:r>
                <a:rPr lang="en-US" sz="1200" dirty="0"/>
                <a:t>Outlier behavior</a:t>
              </a:r>
            </a:p>
            <a:p>
              <a:pPr marL="288925" lvl="1"/>
              <a:endParaRPr lang="en-US" sz="400" dirty="0"/>
            </a:p>
            <a:p>
              <a:pPr marL="3175" indent="-171450">
                <a:buFont typeface="Arial" panose="020B0604020202020204" pitchFamily="34" charset="0"/>
                <a:buChar char="•"/>
              </a:pPr>
              <a:r>
                <a:rPr lang="en-US" sz="1200" dirty="0"/>
                <a:t>Modify</a:t>
              </a:r>
            </a:p>
            <a:p>
              <a:pPr marL="288925" lvl="1"/>
              <a:r>
                <a:rPr lang="en-US" sz="1200" dirty="0"/>
                <a:t>To-be models</a:t>
              </a:r>
            </a:p>
            <a:p>
              <a:endParaRPr lang="en-US" sz="1200" i="1" dirty="0"/>
            </a:p>
          </p:txBody>
        </p:sp>
        <p:sp>
          <p:nvSpPr>
            <p:cNvPr id="36" name="Rectangle 35">
              <a:extLst>
                <a:ext uri="{FF2B5EF4-FFF2-40B4-BE49-F238E27FC236}">
                  <a16:creationId xmlns:a16="http://schemas.microsoft.com/office/drawing/2014/main" id="{E2B4F791-63A7-E1D8-97A5-AF51EB5A80DD}"/>
                </a:ext>
              </a:extLst>
            </p:cNvPr>
            <p:cNvSpPr/>
            <p:nvPr/>
          </p:nvSpPr>
          <p:spPr>
            <a:xfrm>
              <a:off x="5316678" y="3818332"/>
              <a:ext cx="1839836" cy="884782"/>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Conformance performance diagnostics</a:t>
              </a:r>
            </a:p>
          </p:txBody>
        </p:sp>
        <p:sp>
          <p:nvSpPr>
            <p:cNvPr id="37" name="TextBox 36">
              <a:extLst>
                <a:ext uri="{FF2B5EF4-FFF2-40B4-BE49-F238E27FC236}">
                  <a16:creationId xmlns:a16="http://schemas.microsoft.com/office/drawing/2014/main" id="{8965181A-3ED5-A99F-3B22-FAECE63D2AFE}"/>
                </a:ext>
              </a:extLst>
            </p:cNvPr>
            <p:cNvSpPr txBox="1"/>
            <p:nvPr/>
          </p:nvSpPr>
          <p:spPr>
            <a:xfrm>
              <a:off x="5272331" y="4741500"/>
              <a:ext cx="2434889" cy="1620719"/>
            </a:xfrm>
            <a:prstGeom prst="rect">
              <a:avLst/>
            </a:prstGeom>
            <a:noFill/>
          </p:spPr>
          <p:txBody>
            <a:bodyPr wrap="square" rtlCol="0">
              <a:spAutoFit/>
            </a:bodyPr>
            <a:lstStyle/>
            <a:p>
              <a:pPr marL="171450" indent="-171450">
                <a:buFont typeface="Arial" panose="020B0604020202020204" pitchFamily="34" charset="0"/>
                <a:buChar char="•"/>
              </a:pPr>
              <a:r>
                <a:rPr lang="en-US" sz="1200" dirty="0"/>
                <a:t>Performance metrics</a:t>
              </a:r>
            </a:p>
            <a:p>
              <a:pPr marL="460375" lvl="1" indent="-171450">
                <a:buFont typeface="Wingdings" panose="05000000000000000000" pitchFamily="2" charset="2"/>
                <a:buChar char="ü"/>
              </a:pPr>
              <a:r>
                <a:rPr lang="en-US" sz="1200" dirty="0"/>
                <a:t>Bottleneck</a:t>
              </a:r>
            </a:p>
            <a:p>
              <a:pPr marL="460375" lvl="1" indent="-171450">
                <a:buFont typeface="Wingdings" panose="05000000000000000000" pitchFamily="2" charset="2"/>
                <a:buChar char="ü"/>
              </a:pPr>
              <a:r>
                <a:rPr lang="en-US" sz="1200" dirty="0"/>
                <a:t>Highest waiting times</a:t>
              </a:r>
            </a:p>
            <a:p>
              <a:pPr marL="460375" lvl="1" indent="-171450">
                <a:buFont typeface="Wingdings" panose="05000000000000000000" pitchFamily="2" charset="2"/>
                <a:buChar char="ü"/>
              </a:pPr>
              <a:r>
                <a:rPr lang="en-US" sz="1200" dirty="0"/>
                <a:t>Congestion</a:t>
              </a:r>
            </a:p>
            <a:p>
              <a:pPr marL="288925" lvl="1"/>
              <a:endParaRPr lang="en-US" sz="400" dirty="0"/>
            </a:p>
            <a:p>
              <a:pPr marL="171450" indent="-171450">
                <a:buFont typeface="Arial" panose="020B0604020202020204" pitchFamily="34" charset="0"/>
                <a:buChar char="•"/>
              </a:pPr>
              <a:r>
                <a:rPr lang="en-US" sz="1200" dirty="0"/>
                <a:t>Redesign the process</a:t>
              </a:r>
            </a:p>
            <a:p>
              <a:endParaRPr lang="en-US" sz="1200" i="1" dirty="0"/>
            </a:p>
          </p:txBody>
        </p:sp>
        <p:cxnSp>
          <p:nvCxnSpPr>
            <p:cNvPr id="38" name="Straight Arrow Connector 37">
              <a:extLst>
                <a:ext uri="{FF2B5EF4-FFF2-40B4-BE49-F238E27FC236}">
                  <a16:creationId xmlns:a16="http://schemas.microsoft.com/office/drawing/2014/main" id="{55DE9738-8C7D-95BB-454B-FBA566980CCF}"/>
                </a:ext>
              </a:extLst>
            </p:cNvPr>
            <p:cNvCxnSpPr>
              <a:cxnSpLocks/>
            </p:cNvCxnSpPr>
            <p:nvPr/>
          </p:nvCxnSpPr>
          <p:spPr>
            <a:xfrm>
              <a:off x="4225058" y="4132638"/>
              <a:ext cx="76707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23C6D612-A87F-8B1F-4683-FEE9EDE93F5E}"/>
                </a:ext>
              </a:extLst>
            </p:cNvPr>
            <p:cNvSpPr txBox="1"/>
            <p:nvPr/>
          </p:nvSpPr>
          <p:spPr>
            <a:xfrm>
              <a:off x="4152162" y="4132638"/>
              <a:ext cx="1348367" cy="461666"/>
            </a:xfrm>
            <a:prstGeom prst="rect">
              <a:avLst/>
            </a:prstGeom>
            <a:noFill/>
            <a:ln>
              <a:noFill/>
            </a:ln>
          </p:spPr>
          <p:txBody>
            <a:bodyPr wrap="square" rtlCol="0">
              <a:spAutoFit/>
            </a:bodyPr>
            <a:lstStyle/>
            <a:p>
              <a:r>
                <a:rPr lang="en-US" sz="1200" i="1" dirty="0"/>
                <a:t>Replay with enriched data</a:t>
              </a:r>
            </a:p>
          </p:txBody>
        </p:sp>
        <p:sp>
          <p:nvSpPr>
            <p:cNvPr id="40" name="Rectangle 39">
              <a:extLst>
                <a:ext uri="{FF2B5EF4-FFF2-40B4-BE49-F238E27FC236}">
                  <a16:creationId xmlns:a16="http://schemas.microsoft.com/office/drawing/2014/main" id="{0D2A9590-C259-BD80-4AF6-635ADE34702A}"/>
                </a:ext>
              </a:extLst>
            </p:cNvPr>
            <p:cNvSpPr/>
            <p:nvPr/>
          </p:nvSpPr>
          <p:spPr>
            <a:xfrm>
              <a:off x="8065163" y="3818331"/>
              <a:ext cx="1715059" cy="884781"/>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Predictions</a:t>
              </a:r>
            </a:p>
          </p:txBody>
        </p:sp>
        <p:sp>
          <p:nvSpPr>
            <p:cNvPr id="41" name="TextBox 40">
              <a:extLst>
                <a:ext uri="{FF2B5EF4-FFF2-40B4-BE49-F238E27FC236}">
                  <a16:creationId xmlns:a16="http://schemas.microsoft.com/office/drawing/2014/main" id="{8070B309-4939-CA58-3AD2-7A0CDBAB8560}"/>
                </a:ext>
              </a:extLst>
            </p:cNvPr>
            <p:cNvSpPr txBox="1"/>
            <p:nvPr/>
          </p:nvSpPr>
          <p:spPr>
            <a:xfrm>
              <a:off x="8157655" y="4741500"/>
              <a:ext cx="1818785" cy="646331"/>
            </a:xfrm>
            <a:prstGeom prst="rect">
              <a:avLst/>
            </a:prstGeom>
            <a:noFill/>
            <a:ln>
              <a:noFill/>
            </a:ln>
          </p:spPr>
          <p:txBody>
            <a:bodyPr wrap="square" rtlCol="0">
              <a:spAutoFit/>
            </a:bodyPr>
            <a:lstStyle/>
            <a:p>
              <a:r>
                <a:rPr lang="en-US" sz="1200" dirty="0"/>
                <a:t>Compare processes and make predictions</a:t>
              </a:r>
            </a:p>
            <a:p>
              <a:endParaRPr lang="en-US" sz="1200" i="1" dirty="0"/>
            </a:p>
          </p:txBody>
        </p:sp>
        <p:cxnSp>
          <p:nvCxnSpPr>
            <p:cNvPr id="42" name="Straight Arrow Connector 41">
              <a:extLst>
                <a:ext uri="{FF2B5EF4-FFF2-40B4-BE49-F238E27FC236}">
                  <a16:creationId xmlns:a16="http://schemas.microsoft.com/office/drawing/2014/main" id="{8178A44D-0527-B6F8-CD7E-38D194C1F5EB}"/>
                </a:ext>
              </a:extLst>
            </p:cNvPr>
            <p:cNvCxnSpPr>
              <a:cxnSpLocks/>
            </p:cNvCxnSpPr>
            <p:nvPr/>
          </p:nvCxnSpPr>
          <p:spPr>
            <a:xfrm>
              <a:off x="7244225" y="4210897"/>
              <a:ext cx="76707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3" name="Connector: Elbow 42">
              <a:extLst>
                <a:ext uri="{FF2B5EF4-FFF2-40B4-BE49-F238E27FC236}">
                  <a16:creationId xmlns:a16="http://schemas.microsoft.com/office/drawing/2014/main" id="{FDE98AD0-90AD-D14B-A881-F14E4D4DD832}"/>
                </a:ext>
              </a:extLst>
            </p:cNvPr>
            <p:cNvCxnSpPr>
              <a:cxnSpLocks/>
              <a:stCxn id="30" idx="1"/>
              <a:endCxn id="36" idx="0"/>
            </p:cNvCxnSpPr>
            <p:nvPr/>
          </p:nvCxnSpPr>
          <p:spPr>
            <a:xfrm rot="16200000" flipH="1">
              <a:off x="3471579" y="1053317"/>
              <a:ext cx="56911" cy="5473121"/>
            </a:xfrm>
            <a:prstGeom prst="bentConnector3">
              <a:avLst>
                <a:gd name="adj1" fmla="val -450044"/>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4" name="Connector: Elbow 43">
              <a:extLst>
                <a:ext uri="{FF2B5EF4-FFF2-40B4-BE49-F238E27FC236}">
                  <a16:creationId xmlns:a16="http://schemas.microsoft.com/office/drawing/2014/main" id="{0FAC7EC9-D2FA-215B-F3B8-FA5826A80747}"/>
                </a:ext>
              </a:extLst>
            </p:cNvPr>
            <p:cNvCxnSpPr>
              <a:cxnSpLocks/>
            </p:cNvCxnSpPr>
            <p:nvPr/>
          </p:nvCxnSpPr>
          <p:spPr>
            <a:xfrm>
              <a:off x="763474" y="3652408"/>
              <a:ext cx="8159219" cy="165679"/>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05FF0AB4-8691-BA37-D733-627696128721}"/>
                </a:ext>
              </a:extLst>
            </p:cNvPr>
            <p:cNvCxnSpPr>
              <a:cxnSpLocks/>
            </p:cNvCxnSpPr>
            <p:nvPr/>
          </p:nvCxnSpPr>
          <p:spPr>
            <a:xfrm>
              <a:off x="9895113" y="4208140"/>
              <a:ext cx="76707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20EEF5FF-8C01-B440-A970-10B2BA92BAB9}"/>
                </a:ext>
              </a:extLst>
            </p:cNvPr>
            <p:cNvSpPr/>
            <p:nvPr/>
          </p:nvSpPr>
          <p:spPr>
            <a:xfrm>
              <a:off x="10777076" y="3857786"/>
              <a:ext cx="1414924" cy="845329"/>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Better process decisions</a:t>
              </a:r>
            </a:p>
          </p:txBody>
        </p:sp>
      </p:grpSp>
      <p:sp>
        <p:nvSpPr>
          <p:cNvPr id="55" name="TextBox 54">
            <a:extLst>
              <a:ext uri="{FF2B5EF4-FFF2-40B4-BE49-F238E27FC236}">
                <a16:creationId xmlns:a16="http://schemas.microsoft.com/office/drawing/2014/main" id="{E6CFADA1-3A5D-4263-FB5F-C19C1974A303}"/>
              </a:ext>
            </a:extLst>
          </p:cNvPr>
          <p:cNvSpPr txBox="1"/>
          <p:nvPr/>
        </p:nvSpPr>
        <p:spPr>
          <a:xfrm>
            <a:off x="5525828" y="2360875"/>
            <a:ext cx="3458478" cy="338554"/>
          </a:xfrm>
          <a:prstGeom prst="rect">
            <a:avLst/>
          </a:prstGeom>
          <a:noFill/>
        </p:spPr>
        <p:txBody>
          <a:bodyPr wrap="square" rtlCol="0">
            <a:spAutoFit/>
          </a:bodyPr>
          <a:lstStyle/>
          <a:p>
            <a:pPr algn="ctr"/>
            <a:r>
              <a:rPr lang="en-US" sz="1600" i="1" dirty="0"/>
              <a:t>Continuous improvement</a:t>
            </a:r>
          </a:p>
        </p:txBody>
      </p:sp>
    </p:spTree>
    <p:extLst>
      <p:ext uri="{BB962C8B-B14F-4D97-AF65-F5344CB8AC3E}">
        <p14:creationId xmlns:p14="http://schemas.microsoft.com/office/powerpoint/2010/main" val="4166419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269D1F1-BD61-DC7B-5F6F-1EA3590A0D7C}"/>
              </a:ext>
            </a:extLst>
          </p:cNvPr>
          <p:cNvSpPr>
            <a:spLocks noGrp="1"/>
          </p:cNvSpPr>
          <p:nvPr>
            <p:ph type="subTitle" idx="1"/>
          </p:nvPr>
        </p:nvSpPr>
        <p:spPr>
          <a:xfrm>
            <a:off x="2073859" y="928797"/>
            <a:ext cx="7988980" cy="369332"/>
          </a:xfrm>
        </p:spPr>
        <p:txBody>
          <a:bodyPr/>
          <a:lstStyle/>
          <a:p>
            <a:r>
              <a:rPr lang="en-US" dirty="0"/>
              <a:t>We start with event data</a:t>
            </a:r>
          </a:p>
        </p:txBody>
      </p:sp>
      <p:sp>
        <p:nvSpPr>
          <p:cNvPr id="5" name="Date Placeholder 4">
            <a:extLst>
              <a:ext uri="{FF2B5EF4-FFF2-40B4-BE49-F238E27FC236}">
                <a16:creationId xmlns:a16="http://schemas.microsoft.com/office/drawing/2014/main" id="{075C4C15-32D3-D603-3E4B-EEAE700684C1}"/>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C8EFCF7E-6171-F423-9432-E9B68D354481}"/>
              </a:ext>
            </a:extLst>
          </p:cNvPr>
          <p:cNvSpPr>
            <a:spLocks noGrp="1"/>
          </p:cNvSpPr>
          <p:nvPr>
            <p:ph type="sldNum" sz="quarter" idx="12"/>
          </p:nvPr>
        </p:nvSpPr>
        <p:spPr/>
        <p:txBody>
          <a:bodyPr/>
          <a:lstStyle/>
          <a:p>
            <a:fld id="{8A7A6979-0714-4377-B894-6BE4C2D6E202}" type="slidenum">
              <a:rPr lang="en-US" smtClean="0"/>
              <a:pPr/>
              <a:t>8</a:t>
            </a:fld>
            <a:endParaRPr lang="en-US" dirty="0"/>
          </a:p>
        </p:txBody>
      </p:sp>
      <p:sp>
        <p:nvSpPr>
          <p:cNvPr id="7" name="Title 6">
            <a:extLst>
              <a:ext uri="{FF2B5EF4-FFF2-40B4-BE49-F238E27FC236}">
                <a16:creationId xmlns:a16="http://schemas.microsoft.com/office/drawing/2014/main" id="{6BE5A46D-6EF4-7E59-EC13-3FD746EECB37}"/>
              </a:ext>
            </a:extLst>
          </p:cNvPr>
          <p:cNvSpPr>
            <a:spLocks noGrp="1"/>
          </p:cNvSpPr>
          <p:nvPr>
            <p:ph type="ctrTitle"/>
          </p:nvPr>
        </p:nvSpPr>
        <p:spPr/>
        <p:txBody>
          <a:bodyPr/>
          <a:lstStyle/>
          <a:p>
            <a:r>
              <a:rPr lang="en-US" dirty="0"/>
              <a:t>Overview of Process Mining</a:t>
            </a:r>
          </a:p>
        </p:txBody>
      </p:sp>
      <p:sp>
        <p:nvSpPr>
          <p:cNvPr id="8" name="Rectangle: Rounded Corners 7">
            <a:extLst>
              <a:ext uri="{FF2B5EF4-FFF2-40B4-BE49-F238E27FC236}">
                <a16:creationId xmlns:a16="http://schemas.microsoft.com/office/drawing/2014/main" id="{99C6390F-945A-57F1-FD4B-D2188314CA4E}"/>
              </a:ext>
            </a:extLst>
          </p:cNvPr>
          <p:cNvSpPr/>
          <p:nvPr/>
        </p:nvSpPr>
        <p:spPr>
          <a:xfrm>
            <a:off x="1450501" y="1255399"/>
            <a:ext cx="396620" cy="1825962"/>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4AB03CBF-14FF-CC46-806B-60D0DC0DB81C}"/>
              </a:ext>
            </a:extLst>
          </p:cNvPr>
          <p:cNvSpPr/>
          <p:nvPr/>
        </p:nvSpPr>
        <p:spPr>
          <a:xfrm>
            <a:off x="1936479" y="1265395"/>
            <a:ext cx="1061815" cy="1825962"/>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8D6A9EF-EA7D-B05A-D933-54726389A51F}"/>
              </a:ext>
            </a:extLst>
          </p:cNvPr>
          <p:cNvSpPr txBox="1"/>
          <p:nvPr/>
        </p:nvSpPr>
        <p:spPr>
          <a:xfrm>
            <a:off x="7666621" y="1365131"/>
            <a:ext cx="2494722" cy="1569660"/>
          </a:xfrm>
          <a:prstGeom prst="rect">
            <a:avLst/>
          </a:prstGeom>
          <a:noFill/>
        </p:spPr>
        <p:txBody>
          <a:bodyPr wrap="square" rtlCol="0">
            <a:spAutoFit/>
          </a:bodyPr>
          <a:lstStyle/>
          <a:p>
            <a:r>
              <a:rPr lang="en-US" sz="2400" b="1" dirty="0"/>
              <a:t>event data = </a:t>
            </a:r>
          </a:p>
          <a:p>
            <a:r>
              <a:rPr lang="en-US" sz="2400" b="1" dirty="0" err="1"/>
              <a:t>caseID</a:t>
            </a:r>
            <a:r>
              <a:rPr lang="en-US" sz="2400" b="1" dirty="0"/>
              <a:t> +</a:t>
            </a:r>
          </a:p>
          <a:p>
            <a:r>
              <a:rPr lang="en-US" sz="2400" b="1" dirty="0"/>
              <a:t>activity name+ </a:t>
            </a:r>
          </a:p>
          <a:p>
            <a:r>
              <a:rPr lang="en-US" sz="2400" b="1" dirty="0"/>
              <a:t>timestamp + …</a:t>
            </a:r>
          </a:p>
        </p:txBody>
      </p:sp>
      <p:grpSp>
        <p:nvGrpSpPr>
          <p:cNvPr id="44" name="Group 43">
            <a:extLst>
              <a:ext uri="{FF2B5EF4-FFF2-40B4-BE49-F238E27FC236}">
                <a16:creationId xmlns:a16="http://schemas.microsoft.com/office/drawing/2014/main" id="{D0BA47AB-5BBE-7505-F79F-60C361F87040}"/>
              </a:ext>
            </a:extLst>
          </p:cNvPr>
          <p:cNvGrpSpPr/>
          <p:nvPr/>
        </p:nvGrpSpPr>
        <p:grpSpPr>
          <a:xfrm>
            <a:off x="4310291" y="3899503"/>
            <a:ext cx="6557920" cy="2044482"/>
            <a:chOff x="3945542" y="3986578"/>
            <a:chExt cx="6557920" cy="2044482"/>
          </a:xfrm>
        </p:grpSpPr>
        <p:grpSp>
          <p:nvGrpSpPr>
            <p:cNvPr id="14" name="Group 13">
              <a:extLst>
                <a:ext uri="{FF2B5EF4-FFF2-40B4-BE49-F238E27FC236}">
                  <a16:creationId xmlns:a16="http://schemas.microsoft.com/office/drawing/2014/main" id="{A49A86F9-B035-DB5F-0CB6-685801569463}"/>
                </a:ext>
              </a:extLst>
            </p:cNvPr>
            <p:cNvGrpSpPr/>
            <p:nvPr/>
          </p:nvGrpSpPr>
          <p:grpSpPr>
            <a:xfrm>
              <a:off x="4291213" y="4287788"/>
              <a:ext cx="6212249" cy="356131"/>
              <a:chOff x="4019362" y="4668951"/>
              <a:chExt cx="7606289" cy="356131"/>
            </a:xfrm>
            <a:solidFill>
              <a:schemeClr val="accent3">
                <a:lumMod val="40000"/>
                <a:lumOff val="60000"/>
              </a:schemeClr>
            </a:solidFill>
          </p:grpSpPr>
          <p:sp>
            <p:nvSpPr>
              <p:cNvPr id="15" name="Rectangle: Rounded Corners 14">
                <a:extLst>
                  <a:ext uri="{FF2B5EF4-FFF2-40B4-BE49-F238E27FC236}">
                    <a16:creationId xmlns:a16="http://schemas.microsoft.com/office/drawing/2014/main" id="{7789DAA9-470C-8768-A22C-674C6F2CF2A2}"/>
                  </a:ext>
                </a:extLst>
              </p:cNvPr>
              <p:cNvSpPr/>
              <p:nvPr/>
            </p:nvSpPr>
            <p:spPr>
              <a:xfrm>
                <a:off x="4019362" y="4679093"/>
                <a:ext cx="1136117" cy="345989"/>
              </a:xfrm>
              <a:prstGeom prst="roundRect">
                <a:avLst/>
              </a:prstGeom>
              <a:grpFill/>
              <a:ln w="31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Place order</a:t>
                </a:r>
              </a:p>
            </p:txBody>
          </p:sp>
          <p:sp>
            <p:nvSpPr>
              <p:cNvPr id="16" name="Rectangle: Rounded Corners 15">
                <a:extLst>
                  <a:ext uri="{FF2B5EF4-FFF2-40B4-BE49-F238E27FC236}">
                    <a16:creationId xmlns:a16="http://schemas.microsoft.com/office/drawing/2014/main" id="{C9E5D83B-1CC7-E2E9-F3F9-CBC9F163E390}"/>
                  </a:ext>
                </a:extLst>
              </p:cNvPr>
              <p:cNvSpPr/>
              <p:nvPr/>
            </p:nvSpPr>
            <p:spPr>
              <a:xfrm>
                <a:off x="5307879" y="4668953"/>
                <a:ext cx="1136117" cy="345989"/>
              </a:xfrm>
              <a:prstGeom prst="roundRect">
                <a:avLst/>
              </a:prstGeom>
              <a:grpFill/>
              <a:ln w="31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Send invoice</a:t>
                </a:r>
              </a:p>
            </p:txBody>
          </p:sp>
          <p:sp>
            <p:nvSpPr>
              <p:cNvPr id="17" name="Rectangle: Rounded Corners 16">
                <a:extLst>
                  <a:ext uri="{FF2B5EF4-FFF2-40B4-BE49-F238E27FC236}">
                    <a16:creationId xmlns:a16="http://schemas.microsoft.com/office/drawing/2014/main" id="{8A64282D-7495-A2F8-5A90-0EF3B51FD4E5}"/>
                  </a:ext>
                </a:extLst>
              </p:cNvPr>
              <p:cNvSpPr/>
              <p:nvPr/>
            </p:nvSpPr>
            <p:spPr>
              <a:xfrm>
                <a:off x="6596396" y="4668952"/>
                <a:ext cx="1136117" cy="345989"/>
              </a:xfrm>
              <a:prstGeom prst="roundRect">
                <a:avLst/>
              </a:prstGeom>
              <a:grpFill/>
              <a:ln w="31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Pay</a:t>
                </a:r>
              </a:p>
            </p:txBody>
          </p:sp>
          <p:sp>
            <p:nvSpPr>
              <p:cNvPr id="18" name="Rectangle: Rounded Corners 17">
                <a:extLst>
                  <a:ext uri="{FF2B5EF4-FFF2-40B4-BE49-F238E27FC236}">
                    <a16:creationId xmlns:a16="http://schemas.microsoft.com/office/drawing/2014/main" id="{751C6077-B306-F924-7AC3-1E508FCB77B6}"/>
                  </a:ext>
                </a:extLst>
              </p:cNvPr>
              <p:cNvSpPr/>
              <p:nvPr/>
            </p:nvSpPr>
            <p:spPr>
              <a:xfrm>
                <a:off x="7884913" y="4668951"/>
                <a:ext cx="1136117" cy="345989"/>
              </a:xfrm>
              <a:prstGeom prst="roundRect">
                <a:avLst/>
              </a:prstGeom>
              <a:grpFill/>
              <a:ln w="31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Prepare delivery</a:t>
                </a:r>
              </a:p>
            </p:txBody>
          </p:sp>
          <p:sp>
            <p:nvSpPr>
              <p:cNvPr id="19" name="Rectangle: Rounded Corners 18">
                <a:extLst>
                  <a:ext uri="{FF2B5EF4-FFF2-40B4-BE49-F238E27FC236}">
                    <a16:creationId xmlns:a16="http://schemas.microsoft.com/office/drawing/2014/main" id="{BEB22BC5-EF70-0415-4E6B-CB194A023EB3}"/>
                  </a:ext>
                </a:extLst>
              </p:cNvPr>
              <p:cNvSpPr/>
              <p:nvPr/>
            </p:nvSpPr>
            <p:spPr>
              <a:xfrm>
                <a:off x="9173430" y="4679093"/>
                <a:ext cx="1136117" cy="345989"/>
              </a:xfrm>
              <a:prstGeom prst="roundRect">
                <a:avLst/>
              </a:prstGeom>
              <a:grpFill/>
              <a:ln w="31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Make delivery</a:t>
                </a:r>
              </a:p>
            </p:txBody>
          </p:sp>
          <p:sp>
            <p:nvSpPr>
              <p:cNvPr id="20" name="Rectangle: Rounded Corners 19">
                <a:extLst>
                  <a:ext uri="{FF2B5EF4-FFF2-40B4-BE49-F238E27FC236}">
                    <a16:creationId xmlns:a16="http://schemas.microsoft.com/office/drawing/2014/main" id="{BC7ABA94-90D9-40F8-C9F5-34323405B2DA}"/>
                  </a:ext>
                </a:extLst>
              </p:cNvPr>
              <p:cNvSpPr/>
              <p:nvPr/>
            </p:nvSpPr>
            <p:spPr>
              <a:xfrm>
                <a:off x="10489534" y="4679093"/>
                <a:ext cx="1136117" cy="345989"/>
              </a:xfrm>
              <a:prstGeom prst="roundRect">
                <a:avLst/>
              </a:prstGeom>
              <a:grpFill/>
              <a:ln w="31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Confirm payment</a:t>
                </a:r>
              </a:p>
            </p:txBody>
          </p:sp>
        </p:grpSp>
        <p:sp>
          <p:nvSpPr>
            <p:cNvPr id="21" name="TextBox 20">
              <a:extLst>
                <a:ext uri="{FF2B5EF4-FFF2-40B4-BE49-F238E27FC236}">
                  <a16:creationId xmlns:a16="http://schemas.microsoft.com/office/drawing/2014/main" id="{1A12BB7D-92FC-CAA6-584A-2527EE8F9571}"/>
                </a:ext>
              </a:extLst>
            </p:cNvPr>
            <p:cNvSpPr txBox="1"/>
            <p:nvPr/>
          </p:nvSpPr>
          <p:spPr>
            <a:xfrm>
              <a:off x="3945542" y="3986578"/>
              <a:ext cx="6096000" cy="338554"/>
            </a:xfrm>
            <a:prstGeom prst="rect">
              <a:avLst/>
            </a:prstGeom>
            <a:noFill/>
          </p:spPr>
          <p:txBody>
            <a:bodyPr wrap="square">
              <a:spAutoFit/>
            </a:bodyPr>
            <a:lstStyle/>
            <a:p>
              <a:r>
                <a:rPr lang="en-US" sz="1600" b="1" dirty="0">
                  <a:sym typeface="Wingdings" panose="05000000000000000000" pitchFamily="2" charset="2"/>
                </a:rPr>
                <a:t>Event (order) 3850</a:t>
              </a:r>
              <a:endParaRPr lang="en-US" sz="1600" b="1" dirty="0"/>
            </a:p>
          </p:txBody>
        </p:sp>
        <p:grpSp>
          <p:nvGrpSpPr>
            <p:cNvPr id="22" name="Group 21">
              <a:extLst>
                <a:ext uri="{FF2B5EF4-FFF2-40B4-BE49-F238E27FC236}">
                  <a16:creationId xmlns:a16="http://schemas.microsoft.com/office/drawing/2014/main" id="{CF25546B-8017-5C75-E3B1-C2D103468ABE}"/>
                </a:ext>
              </a:extLst>
            </p:cNvPr>
            <p:cNvGrpSpPr/>
            <p:nvPr/>
          </p:nvGrpSpPr>
          <p:grpSpPr>
            <a:xfrm>
              <a:off x="4291213" y="4968119"/>
              <a:ext cx="3013865" cy="356130"/>
              <a:chOff x="4019362" y="5569509"/>
              <a:chExt cx="3713151" cy="356130"/>
            </a:xfrm>
            <a:solidFill>
              <a:schemeClr val="tx1"/>
            </a:solidFill>
          </p:grpSpPr>
          <p:sp>
            <p:nvSpPr>
              <p:cNvPr id="23" name="Rectangle: Rounded Corners 22">
                <a:extLst>
                  <a:ext uri="{FF2B5EF4-FFF2-40B4-BE49-F238E27FC236}">
                    <a16:creationId xmlns:a16="http://schemas.microsoft.com/office/drawing/2014/main" id="{D98022B4-A2CB-6CEE-C041-2F154EB3A179}"/>
                  </a:ext>
                </a:extLst>
              </p:cNvPr>
              <p:cNvSpPr/>
              <p:nvPr/>
            </p:nvSpPr>
            <p:spPr>
              <a:xfrm>
                <a:off x="4019362" y="5579650"/>
                <a:ext cx="1136117" cy="345989"/>
              </a:xfrm>
              <a:prstGeom prst="roundRect">
                <a:avLst/>
              </a:prstGeom>
              <a:grp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solidFill>
                  </a:rPr>
                  <a:t>Place order</a:t>
                </a:r>
              </a:p>
            </p:txBody>
          </p:sp>
          <p:sp>
            <p:nvSpPr>
              <p:cNvPr id="24" name="Rectangle: Rounded Corners 23">
                <a:extLst>
                  <a:ext uri="{FF2B5EF4-FFF2-40B4-BE49-F238E27FC236}">
                    <a16:creationId xmlns:a16="http://schemas.microsoft.com/office/drawing/2014/main" id="{DA9B1CA4-7F05-39BB-5614-A88CA11406C2}"/>
                  </a:ext>
                </a:extLst>
              </p:cNvPr>
              <p:cNvSpPr/>
              <p:nvPr/>
            </p:nvSpPr>
            <p:spPr>
              <a:xfrm>
                <a:off x="5307879" y="5569510"/>
                <a:ext cx="1136117" cy="345989"/>
              </a:xfrm>
              <a:prstGeom prst="roundRect">
                <a:avLst/>
              </a:prstGeom>
              <a:grp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solidFill>
                  </a:rPr>
                  <a:t>Send invoice</a:t>
                </a:r>
              </a:p>
            </p:txBody>
          </p:sp>
          <p:sp>
            <p:nvSpPr>
              <p:cNvPr id="25" name="Rectangle: Rounded Corners 24">
                <a:extLst>
                  <a:ext uri="{FF2B5EF4-FFF2-40B4-BE49-F238E27FC236}">
                    <a16:creationId xmlns:a16="http://schemas.microsoft.com/office/drawing/2014/main" id="{7DB9AD36-3EB0-BD70-9B61-37B69D089F84}"/>
                  </a:ext>
                </a:extLst>
              </p:cNvPr>
              <p:cNvSpPr/>
              <p:nvPr/>
            </p:nvSpPr>
            <p:spPr>
              <a:xfrm>
                <a:off x="6596396" y="5569509"/>
                <a:ext cx="1136117" cy="345989"/>
              </a:xfrm>
              <a:prstGeom prst="roundRect">
                <a:avLst/>
              </a:prstGeom>
              <a:grp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solidFill>
                  </a:rPr>
                  <a:t>Cancel order</a:t>
                </a:r>
              </a:p>
            </p:txBody>
          </p:sp>
        </p:grpSp>
        <p:sp>
          <p:nvSpPr>
            <p:cNvPr id="26" name="TextBox 25">
              <a:extLst>
                <a:ext uri="{FF2B5EF4-FFF2-40B4-BE49-F238E27FC236}">
                  <a16:creationId xmlns:a16="http://schemas.microsoft.com/office/drawing/2014/main" id="{31D1E5FA-5BBC-D9FA-8D0F-97945460AB34}"/>
                </a:ext>
              </a:extLst>
            </p:cNvPr>
            <p:cNvSpPr txBox="1"/>
            <p:nvPr/>
          </p:nvSpPr>
          <p:spPr>
            <a:xfrm>
              <a:off x="3945542" y="4685954"/>
              <a:ext cx="6096000" cy="338554"/>
            </a:xfrm>
            <a:prstGeom prst="rect">
              <a:avLst/>
            </a:prstGeom>
            <a:noFill/>
          </p:spPr>
          <p:txBody>
            <a:bodyPr wrap="square">
              <a:spAutoFit/>
            </a:bodyPr>
            <a:lstStyle/>
            <a:p>
              <a:r>
                <a:rPr lang="en-US" sz="1600" b="1" dirty="0">
                  <a:sym typeface="Wingdings" panose="05000000000000000000" pitchFamily="2" charset="2"/>
                </a:rPr>
                <a:t>Event (order) 3851</a:t>
              </a:r>
              <a:endParaRPr lang="en-US" sz="1600" b="1" dirty="0"/>
            </a:p>
          </p:txBody>
        </p:sp>
        <p:grpSp>
          <p:nvGrpSpPr>
            <p:cNvPr id="27" name="Group 26">
              <a:extLst>
                <a:ext uri="{FF2B5EF4-FFF2-40B4-BE49-F238E27FC236}">
                  <a16:creationId xmlns:a16="http://schemas.microsoft.com/office/drawing/2014/main" id="{22F24A51-FF04-8835-122A-A290F0B3DC3C}"/>
                </a:ext>
              </a:extLst>
            </p:cNvPr>
            <p:cNvGrpSpPr/>
            <p:nvPr/>
          </p:nvGrpSpPr>
          <p:grpSpPr>
            <a:xfrm>
              <a:off x="4270616" y="5674927"/>
              <a:ext cx="6232846" cy="356133"/>
              <a:chOff x="3998765" y="6394779"/>
              <a:chExt cx="7626886" cy="356133"/>
            </a:xfrm>
            <a:solidFill>
              <a:schemeClr val="accent6">
                <a:lumMod val="60000"/>
                <a:lumOff val="40000"/>
              </a:schemeClr>
            </a:solidFill>
          </p:grpSpPr>
          <p:sp>
            <p:nvSpPr>
              <p:cNvPr id="28" name="Rectangle: Rounded Corners 27">
                <a:extLst>
                  <a:ext uri="{FF2B5EF4-FFF2-40B4-BE49-F238E27FC236}">
                    <a16:creationId xmlns:a16="http://schemas.microsoft.com/office/drawing/2014/main" id="{37A08CC3-F04A-4970-978E-4FCC1425846E}"/>
                  </a:ext>
                </a:extLst>
              </p:cNvPr>
              <p:cNvSpPr/>
              <p:nvPr/>
            </p:nvSpPr>
            <p:spPr>
              <a:xfrm>
                <a:off x="3998765" y="6404923"/>
                <a:ext cx="1136117" cy="345989"/>
              </a:xfrm>
              <a:prstGeom prst="roundRect">
                <a:avLst/>
              </a:prstGeom>
              <a:grp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Place order</a:t>
                </a:r>
              </a:p>
            </p:txBody>
          </p:sp>
          <p:sp>
            <p:nvSpPr>
              <p:cNvPr id="29" name="Rectangle: Rounded Corners 28">
                <a:extLst>
                  <a:ext uri="{FF2B5EF4-FFF2-40B4-BE49-F238E27FC236}">
                    <a16:creationId xmlns:a16="http://schemas.microsoft.com/office/drawing/2014/main" id="{251B9803-37F5-0254-9772-920177DDB8D2}"/>
                  </a:ext>
                </a:extLst>
              </p:cNvPr>
              <p:cNvSpPr/>
              <p:nvPr/>
            </p:nvSpPr>
            <p:spPr>
              <a:xfrm>
                <a:off x="5287282" y="6394783"/>
                <a:ext cx="1136117" cy="345989"/>
              </a:xfrm>
              <a:prstGeom prst="roundRect">
                <a:avLst/>
              </a:prstGeom>
              <a:grp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Send invoice</a:t>
                </a:r>
              </a:p>
            </p:txBody>
          </p:sp>
          <p:sp>
            <p:nvSpPr>
              <p:cNvPr id="30" name="Rectangle: Rounded Corners 29">
                <a:extLst>
                  <a:ext uri="{FF2B5EF4-FFF2-40B4-BE49-F238E27FC236}">
                    <a16:creationId xmlns:a16="http://schemas.microsoft.com/office/drawing/2014/main" id="{AA3474B0-0489-E4C8-40D9-DA27C6D5861C}"/>
                  </a:ext>
                </a:extLst>
              </p:cNvPr>
              <p:cNvSpPr/>
              <p:nvPr/>
            </p:nvSpPr>
            <p:spPr>
              <a:xfrm>
                <a:off x="6575799" y="6394782"/>
                <a:ext cx="1136117" cy="345989"/>
              </a:xfrm>
              <a:prstGeom prst="roundRect">
                <a:avLst/>
              </a:prstGeom>
              <a:grp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Pay</a:t>
                </a:r>
              </a:p>
            </p:txBody>
          </p:sp>
          <p:sp>
            <p:nvSpPr>
              <p:cNvPr id="31" name="Rectangle: Rounded Corners 30">
                <a:extLst>
                  <a:ext uri="{FF2B5EF4-FFF2-40B4-BE49-F238E27FC236}">
                    <a16:creationId xmlns:a16="http://schemas.microsoft.com/office/drawing/2014/main" id="{0F038EBD-E6D5-08A5-04C0-5B977D0D5946}"/>
                  </a:ext>
                </a:extLst>
              </p:cNvPr>
              <p:cNvSpPr/>
              <p:nvPr/>
            </p:nvSpPr>
            <p:spPr>
              <a:xfrm>
                <a:off x="7864316" y="6394781"/>
                <a:ext cx="1136117" cy="345989"/>
              </a:xfrm>
              <a:prstGeom prst="roundRect">
                <a:avLst/>
              </a:prstGeom>
              <a:grp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Prepare delivery</a:t>
                </a:r>
              </a:p>
            </p:txBody>
          </p:sp>
          <p:sp>
            <p:nvSpPr>
              <p:cNvPr id="32" name="Rectangle: Rounded Corners 31">
                <a:extLst>
                  <a:ext uri="{FF2B5EF4-FFF2-40B4-BE49-F238E27FC236}">
                    <a16:creationId xmlns:a16="http://schemas.microsoft.com/office/drawing/2014/main" id="{F4B5864D-AF4A-76DA-7485-DDB03304EEC0}"/>
                  </a:ext>
                </a:extLst>
              </p:cNvPr>
              <p:cNvSpPr/>
              <p:nvPr/>
            </p:nvSpPr>
            <p:spPr>
              <a:xfrm>
                <a:off x="10489534" y="6394779"/>
                <a:ext cx="1136117" cy="345989"/>
              </a:xfrm>
              <a:prstGeom prst="roundRect">
                <a:avLst/>
              </a:prstGeom>
              <a:grp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Make delivery</a:t>
                </a:r>
              </a:p>
            </p:txBody>
          </p:sp>
          <p:sp>
            <p:nvSpPr>
              <p:cNvPr id="33" name="Rectangle: Rounded Corners 32">
                <a:extLst>
                  <a:ext uri="{FF2B5EF4-FFF2-40B4-BE49-F238E27FC236}">
                    <a16:creationId xmlns:a16="http://schemas.microsoft.com/office/drawing/2014/main" id="{A20DBC1F-2DD4-25CA-E1FF-7AD731395C78}"/>
                  </a:ext>
                </a:extLst>
              </p:cNvPr>
              <p:cNvSpPr/>
              <p:nvPr/>
            </p:nvSpPr>
            <p:spPr>
              <a:xfrm>
                <a:off x="9173429" y="6394780"/>
                <a:ext cx="1136117" cy="345989"/>
              </a:xfrm>
              <a:prstGeom prst="roundRect">
                <a:avLst/>
              </a:prstGeom>
              <a:grp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Confirm payment</a:t>
                </a:r>
              </a:p>
            </p:txBody>
          </p:sp>
        </p:grpSp>
        <p:sp>
          <p:nvSpPr>
            <p:cNvPr id="34" name="TextBox 33">
              <a:extLst>
                <a:ext uri="{FF2B5EF4-FFF2-40B4-BE49-F238E27FC236}">
                  <a16:creationId xmlns:a16="http://schemas.microsoft.com/office/drawing/2014/main" id="{B8AF94E4-47CD-F6DA-66CD-58AE67205C1C}"/>
                </a:ext>
              </a:extLst>
            </p:cNvPr>
            <p:cNvSpPr txBox="1"/>
            <p:nvPr/>
          </p:nvSpPr>
          <p:spPr>
            <a:xfrm>
              <a:off x="3966839" y="5385330"/>
              <a:ext cx="6096000" cy="338554"/>
            </a:xfrm>
            <a:prstGeom prst="rect">
              <a:avLst/>
            </a:prstGeom>
            <a:noFill/>
          </p:spPr>
          <p:txBody>
            <a:bodyPr wrap="square">
              <a:spAutoFit/>
            </a:bodyPr>
            <a:lstStyle/>
            <a:p>
              <a:r>
                <a:rPr lang="en-US" sz="1600" b="1" dirty="0">
                  <a:sym typeface="Wingdings" panose="05000000000000000000" pitchFamily="2" charset="2"/>
                </a:rPr>
                <a:t>Event (order) 3852</a:t>
              </a:r>
              <a:endParaRPr lang="en-US" sz="1600" b="1" dirty="0"/>
            </a:p>
          </p:txBody>
        </p:sp>
      </p:grpSp>
      <p:sp>
        <p:nvSpPr>
          <p:cNvPr id="9" name="Rectangle: Rounded Corners 8">
            <a:extLst>
              <a:ext uri="{FF2B5EF4-FFF2-40B4-BE49-F238E27FC236}">
                <a16:creationId xmlns:a16="http://schemas.microsoft.com/office/drawing/2014/main" id="{0D98EDAC-5E23-6D3A-5B6F-EDF14C08A3F0}"/>
              </a:ext>
            </a:extLst>
          </p:cNvPr>
          <p:cNvSpPr/>
          <p:nvPr/>
        </p:nvSpPr>
        <p:spPr>
          <a:xfrm>
            <a:off x="3948157" y="1265395"/>
            <a:ext cx="1206283" cy="1815966"/>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BCA11C66-41B6-2B68-2F29-E723B245EC69}"/>
              </a:ext>
            </a:extLst>
          </p:cNvPr>
          <p:cNvGraphicFramePr>
            <a:graphicFrameLocks noGrp="1"/>
          </p:cNvGraphicFramePr>
          <p:nvPr>
            <p:extLst>
              <p:ext uri="{D42A27DB-BD31-4B8C-83A1-F6EECF244321}">
                <p14:modId xmlns:p14="http://schemas.microsoft.com/office/powerpoint/2010/main" val="3654372777"/>
              </p:ext>
            </p:extLst>
          </p:nvPr>
        </p:nvGraphicFramePr>
        <p:xfrm>
          <a:off x="1461509" y="1352819"/>
          <a:ext cx="6127742" cy="1594485"/>
        </p:xfrm>
        <a:graphic>
          <a:graphicData uri="http://schemas.openxmlformats.org/drawingml/2006/table">
            <a:tbl>
              <a:tblPr>
                <a:tableStyleId>{5940675A-B579-460E-94D1-54222C63F5DA}</a:tableStyleId>
              </a:tblPr>
              <a:tblGrid>
                <a:gridCol w="404141">
                  <a:extLst>
                    <a:ext uri="{9D8B030D-6E8A-4147-A177-3AD203B41FA5}">
                      <a16:colId xmlns:a16="http://schemas.microsoft.com/office/drawing/2014/main" val="775484244"/>
                    </a:ext>
                  </a:extLst>
                </a:gridCol>
                <a:gridCol w="1202059">
                  <a:extLst>
                    <a:ext uri="{9D8B030D-6E8A-4147-A177-3AD203B41FA5}">
                      <a16:colId xmlns:a16="http://schemas.microsoft.com/office/drawing/2014/main" val="2450407725"/>
                    </a:ext>
                  </a:extLst>
                </a:gridCol>
                <a:gridCol w="860095">
                  <a:extLst>
                    <a:ext uri="{9D8B030D-6E8A-4147-A177-3AD203B41FA5}">
                      <a16:colId xmlns:a16="http://schemas.microsoft.com/office/drawing/2014/main" val="3642269557"/>
                    </a:ext>
                  </a:extLst>
                </a:gridCol>
                <a:gridCol w="1257327">
                  <a:extLst>
                    <a:ext uri="{9D8B030D-6E8A-4147-A177-3AD203B41FA5}">
                      <a16:colId xmlns:a16="http://schemas.microsoft.com/office/drawing/2014/main" val="4103919473"/>
                    </a:ext>
                  </a:extLst>
                </a:gridCol>
                <a:gridCol w="1077708">
                  <a:extLst>
                    <a:ext uri="{9D8B030D-6E8A-4147-A177-3AD203B41FA5}">
                      <a16:colId xmlns:a16="http://schemas.microsoft.com/office/drawing/2014/main" val="2484851706"/>
                    </a:ext>
                  </a:extLst>
                </a:gridCol>
                <a:gridCol w="663206">
                  <a:extLst>
                    <a:ext uri="{9D8B030D-6E8A-4147-A177-3AD203B41FA5}">
                      <a16:colId xmlns:a16="http://schemas.microsoft.com/office/drawing/2014/main" val="4235567345"/>
                    </a:ext>
                  </a:extLst>
                </a:gridCol>
                <a:gridCol w="663206">
                  <a:extLst>
                    <a:ext uri="{9D8B030D-6E8A-4147-A177-3AD203B41FA5}">
                      <a16:colId xmlns:a16="http://schemas.microsoft.com/office/drawing/2014/main" val="2200684061"/>
                    </a:ext>
                  </a:extLst>
                </a:gridCol>
              </a:tblGrid>
              <a:tr h="157102">
                <a:tc>
                  <a:txBody>
                    <a:bodyPr/>
                    <a:lstStyle/>
                    <a:p>
                      <a:pPr algn="ctr" fontAlgn="ctr">
                        <a:buNone/>
                      </a:pPr>
                      <a:r>
                        <a:rPr lang="en-US" sz="1100" u="none" strike="noStrike">
                          <a:effectLst/>
                        </a:rPr>
                        <a:t>Case</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a:effectLst/>
                        </a:rPr>
                        <a:t>Activity</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a:effectLst/>
                        </a:rPr>
                        <a:t>Resource</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dirty="0">
                          <a:effectLst/>
                        </a:rPr>
                        <a:t>Time Stamp</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dirty="0">
                          <a:effectLst/>
                        </a:rPr>
                        <a:t>Product</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a:effectLst/>
                        </a:rPr>
                        <a:t>Price</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a:effectLst/>
                        </a:rPr>
                        <a:t>Quantity</a:t>
                      </a:r>
                      <a:endParaRPr lang="en-US"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19337"/>
                  </a:ext>
                </a:extLst>
              </a:tr>
              <a:tr h="157102">
                <a:tc>
                  <a:txBody>
                    <a:bodyPr/>
                    <a:lstStyle/>
                    <a:p>
                      <a:pPr algn="ctr" fontAlgn="ctr">
                        <a:buNone/>
                      </a:pPr>
                      <a:r>
                        <a:rPr lang="en-US" sz="1100" u="none" strike="noStrike">
                          <a:effectLst/>
                        </a:rPr>
                        <a:t>…</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a:effectLst/>
                        </a:rPr>
                        <a:t>…</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a:effectLst/>
                        </a:rPr>
                        <a:t>…</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dirty="0">
                          <a:effectLst/>
                        </a:rPr>
                        <a:t>…</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a:effectLst/>
                        </a:rPr>
                        <a:t>…</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a:effectLst/>
                        </a:rPr>
                        <a:t>…</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a:effectLst/>
                        </a:rPr>
                        <a:t>…</a:t>
                      </a:r>
                      <a:endParaRPr lang="en-US"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08768930"/>
                  </a:ext>
                </a:extLst>
              </a:tr>
              <a:tr h="157102">
                <a:tc>
                  <a:txBody>
                    <a:bodyPr/>
                    <a:lstStyle/>
                    <a:p>
                      <a:pPr algn="r" fontAlgn="ctr">
                        <a:buNone/>
                      </a:pPr>
                      <a:r>
                        <a:rPr lang="en-US" sz="1100" u="none" strike="noStrike">
                          <a:effectLst/>
                        </a:rPr>
                        <a:t>3850</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a:effectLst/>
                        </a:rPr>
                        <a:t>Place Order</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buNone/>
                      </a:pPr>
                      <a:r>
                        <a:rPr lang="en-US" sz="1100" u="none" strike="noStrike">
                          <a:effectLst/>
                        </a:rPr>
                        <a:t>Customer_A</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dirty="0">
                          <a:effectLst/>
                        </a:rPr>
                        <a:t>7/1/2025 9:00</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buNone/>
                      </a:pPr>
                      <a:r>
                        <a:rPr lang="en-US" sz="1100" u="none" strike="noStrike">
                          <a:effectLst/>
                        </a:rPr>
                        <a:t>Laptop</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buNone/>
                      </a:pPr>
                      <a:r>
                        <a:rPr lang="en-US" sz="1100" u="none" strike="noStrike">
                          <a:effectLst/>
                        </a:rPr>
                        <a:t>1200</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buNone/>
                      </a:pPr>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69230173"/>
                  </a:ext>
                </a:extLst>
              </a:tr>
              <a:tr h="157102">
                <a:tc>
                  <a:txBody>
                    <a:bodyPr/>
                    <a:lstStyle/>
                    <a:p>
                      <a:pPr algn="r" fontAlgn="ctr">
                        <a:buNone/>
                      </a:pPr>
                      <a:r>
                        <a:rPr lang="en-US" sz="1100" u="none" strike="noStrike">
                          <a:effectLst/>
                        </a:rPr>
                        <a:t>3852</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a:effectLst/>
                        </a:rPr>
                        <a:t>Pay</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buNone/>
                      </a:pPr>
                      <a:r>
                        <a:rPr lang="en-US" sz="1100" u="none" strike="noStrike">
                          <a:effectLst/>
                        </a:rPr>
                        <a:t>Customer_A</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dirty="0">
                          <a:effectLst/>
                        </a:rPr>
                        <a:t>7/1/2025 9:10</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buNone/>
                      </a:pPr>
                      <a:r>
                        <a:rPr lang="en-US" sz="1100" u="none" strike="noStrike">
                          <a:effectLst/>
                        </a:rPr>
                        <a:t>Laptop</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buNone/>
                      </a:pPr>
                      <a:r>
                        <a:rPr lang="en-US" sz="1100" u="none" strike="noStrike">
                          <a:effectLst/>
                        </a:rPr>
                        <a:t>1200</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buNone/>
                      </a:pPr>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96546539"/>
                  </a:ext>
                </a:extLst>
              </a:tr>
              <a:tr h="157102">
                <a:tc>
                  <a:txBody>
                    <a:bodyPr/>
                    <a:lstStyle/>
                    <a:p>
                      <a:pPr algn="r" fontAlgn="ctr">
                        <a:buNone/>
                      </a:pPr>
                      <a:r>
                        <a:rPr lang="en-US" sz="1100" u="none" strike="noStrike">
                          <a:effectLst/>
                        </a:rPr>
                        <a:t>3850</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a:effectLst/>
                        </a:rPr>
                        <a:t>Prepare Delivery</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buNone/>
                      </a:pPr>
                      <a:r>
                        <a:rPr lang="en-US" sz="1100" u="none" strike="noStrike">
                          <a:effectLst/>
                        </a:rPr>
                        <a:t>Staff_B</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dirty="0">
                          <a:effectLst/>
                        </a:rPr>
                        <a:t>7/1/2025 10:00</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buNone/>
                      </a:pPr>
                      <a:r>
                        <a:rPr lang="en-US" sz="1100" u="none" strike="noStrike">
                          <a:effectLst/>
                        </a:rPr>
                        <a:t>Laptop</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buNone/>
                      </a:pPr>
                      <a:r>
                        <a:rPr lang="en-US" sz="1100" u="none" strike="noStrike">
                          <a:effectLst/>
                        </a:rPr>
                        <a:t>1200</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buNone/>
                      </a:pPr>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43979101"/>
                  </a:ext>
                </a:extLst>
              </a:tr>
              <a:tr h="157102">
                <a:tc>
                  <a:txBody>
                    <a:bodyPr/>
                    <a:lstStyle/>
                    <a:p>
                      <a:pPr algn="r" fontAlgn="ctr">
                        <a:buNone/>
                      </a:pPr>
                      <a:r>
                        <a:rPr lang="en-US" sz="1100" u="none" strike="noStrike">
                          <a:effectLst/>
                        </a:rPr>
                        <a:t>3850</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a:effectLst/>
                        </a:rPr>
                        <a:t>Confirm Payment</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buNone/>
                      </a:pPr>
                      <a:r>
                        <a:rPr lang="en-US" sz="1100" u="none" strike="noStrike">
                          <a:effectLst/>
                        </a:rPr>
                        <a:t>Finance_C</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dirty="0">
                          <a:effectLst/>
                        </a:rPr>
                        <a:t>7/1/2025 10:15</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buNone/>
                      </a:pPr>
                      <a:r>
                        <a:rPr lang="en-US" sz="1100" u="none" strike="noStrike">
                          <a:effectLst/>
                        </a:rPr>
                        <a:t>Laptop</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buNone/>
                      </a:pPr>
                      <a:r>
                        <a:rPr lang="en-US" sz="1100" u="none" strike="noStrike">
                          <a:effectLst/>
                        </a:rPr>
                        <a:t>1200</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buNone/>
                      </a:pPr>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86119391"/>
                  </a:ext>
                </a:extLst>
              </a:tr>
              <a:tr h="157102">
                <a:tc>
                  <a:txBody>
                    <a:bodyPr/>
                    <a:lstStyle/>
                    <a:p>
                      <a:pPr algn="r" fontAlgn="ctr">
                        <a:buNone/>
                      </a:pPr>
                      <a:r>
                        <a:rPr lang="en-US" sz="1100" u="none" strike="noStrike">
                          <a:effectLst/>
                        </a:rPr>
                        <a:t>3851</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a:effectLst/>
                        </a:rPr>
                        <a:t>Place Order</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buNone/>
                      </a:pPr>
                      <a:r>
                        <a:rPr lang="en-US" sz="1100" u="none" strike="noStrike">
                          <a:effectLst/>
                        </a:rPr>
                        <a:t>Customer_D</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dirty="0">
                          <a:effectLst/>
                        </a:rPr>
                        <a:t>7/1/2025 11:30</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buNone/>
                      </a:pPr>
                      <a:r>
                        <a:rPr lang="en-US" sz="1100" u="none" strike="noStrike">
                          <a:effectLst/>
                        </a:rPr>
                        <a:t>Smartphone</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buNone/>
                      </a:pPr>
                      <a:r>
                        <a:rPr lang="en-US" sz="1100" u="none" strike="noStrike">
                          <a:effectLst/>
                        </a:rPr>
                        <a:t>850</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buNone/>
                      </a:pPr>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93264776"/>
                  </a:ext>
                </a:extLst>
              </a:tr>
              <a:tr h="157102">
                <a:tc>
                  <a:txBody>
                    <a:bodyPr/>
                    <a:lstStyle/>
                    <a:p>
                      <a:pPr algn="r" fontAlgn="ctr">
                        <a:buNone/>
                      </a:pPr>
                      <a:r>
                        <a:rPr lang="en-US" sz="1100" u="none" strike="noStrike">
                          <a:effectLst/>
                        </a:rPr>
                        <a:t>3852</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dirty="0">
                          <a:effectLst/>
                        </a:rPr>
                        <a:t>Prepare Delivery</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buNone/>
                      </a:pPr>
                      <a:r>
                        <a:rPr lang="en-US" sz="1100" u="none" strike="noStrike">
                          <a:effectLst/>
                        </a:rPr>
                        <a:t>Staff_E</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dirty="0">
                          <a:effectLst/>
                        </a:rPr>
                        <a:t>7/1/2025 12:20</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buNone/>
                      </a:pPr>
                      <a:r>
                        <a:rPr lang="en-US" sz="1100" u="none" strike="noStrike" dirty="0">
                          <a:effectLst/>
                        </a:rPr>
                        <a:t>Smartphone</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buNone/>
                      </a:pPr>
                      <a:r>
                        <a:rPr lang="en-US" sz="1100" u="none" strike="noStrike">
                          <a:effectLst/>
                        </a:rPr>
                        <a:t>850</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buNone/>
                      </a:pPr>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00567975"/>
                  </a:ext>
                </a:extLst>
              </a:tr>
              <a:tr h="157102">
                <a:tc>
                  <a:txBody>
                    <a:bodyPr/>
                    <a:lstStyle/>
                    <a:p>
                      <a:pPr algn="ctr" fontAlgn="ctr">
                        <a:buNone/>
                      </a:pPr>
                      <a:r>
                        <a:rPr lang="en-US" sz="1100" u="none" strike="noStrike" dirty="0">
                          <a:effectLst/>
                        </a:rPr>
                        <a:t>…</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dirty="0">
                          <a:effectLst/>
                        </a:rPr>
                        <a:t>…</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a:effectLst/>
                        </a:rPr>
                        <a:t>…</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dirty="0">
                          <a:effectLst/>
                        </a:rPr>
                        <a:t>…</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dirty="0">
                          <a:effectLst/>
                        </a:rPr>
                        <a:t>…</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a:effectLst/>
                        </a:rPr>
                        <a:t>…</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100" u="none" strike="noStrike" dirty="0">
                          <a:effectLst/>
                        </a:rPr>
                        <a:t>…</a:t>
                      </a:r>
                      <a:endParaRPr lang="en-US"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86793085"/>
                  </a:ext>
                </a:extLst>
              </a:tr>
            </a:tbl>
          </a:graphicData>
        </a:graphic>
      </p:graphicFrame>
      <p:sp>
        <p:nvSpPr>
          <p:cNvPr id="13" name="Subtitle 1">
            <a:extLst>
              <a:ext uri="{FF2B5EF4-FFF2-40B4-BE49-F238E27FC236}">
                <a16:creationId xmlns:a16="http://schemas.microsoft.com/office/drawing/2014/main" id="{45BA68F4-2B46-ABFA-03C4-479A649B72B0}"/>
              </a:ext>
            </a:extLst>
          </p:cNvPr>
          <p:cNvSpPr txBox="1">
            <a:spLocks/>
          </p:cNvSpPr>
          <p:nvPr/>
        </p:nvSpPr>
        <p:spPr>
          <a:xfrm>
            <a:off x="1959159" y="3232068"/>
            <a:ext cx="7988980" cy="369332"/>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400" b="1" i="0" kern="1200" baseline="0">
                <a:solidFill>
                  <a:schemeClr val="accent2"/>
                </a:solidFill>
                <a:latin typeface="Franklin Gothic Book" panose="020B0503020102020204" pitchFamily="34" charset="0"/>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baseline="0">
                <a:solidFill>
                  <a:schemeClr val="tx1">
                    <a:lumMod val="85000"/>
                    <a:lumOff val="15000"/>
                  </a:schemeClr>
                </a:solidFill>
                <a:latin typeface="Franklin Gothic Book" panose="020B0503020102020204" pitchFamily="34" charset="0"/>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baseline="0">
                <a:solidFill>
                  <a:schemeClr val="tx1">
                    <a:lumMod val="85000"/>
                    <a:lumOff val="15000"/>
                  </a:schemeClr>
                </a:solidFill>
                <a:latin typeface="Franklin Gothic Book" panose="020B0503020102020204" pitchFamily="34" charset="0"/>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lumMod val="85000"/>
                    <a:lumOff val="15000"/>
                  </a:schemeClr>
                </a:solidFill>
                <a:latin typeface="Franklin Gothic Book" panose="020B0503020102020204" pitchFamily="34" charset="0"/>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lumMod val="85000"/>
                    <a:lumOff val="15000"/>
                  </a:schemeClr>
                </a:solidFill>
                <a:latin typeface="Franklin Gothic Book" panose="020B0503020102020204" pitchFamily="34" charset="0"/>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dirty="0"/>
              <a:t>Trace </a:t>
            </a:r>
            <a:r>
              <a:rPr lang="en-US" dirty="0">
                <a:sym typeface="Wingdings" panose="05000000000000000000" pitchFamily="2" charset="2"/>
              </a:rPr>
              <a:t> </a:t>
            </a:r>
            <a:r>
              <a:rPr lang="en-US" dirty="0"/>
              <a:t>for each event, we extract an activity sequence</a:t>
            </a:r>
          </a:p>
        </p:txBody>
      </p:sp>
      <p:pic>
        <p:nvPicPr>
          <p:cNvPr id="36" name="Picture 35">
            <a:extLst>
              <a:ext uri="{FF2B5EF4-FFF2-40B4-BE49-F238E27FC236}">
                <a16:creationId xmlns:a16="http://schemas.microsoft.com/office/drawing/2014/main" id="{118C32E4-1EB5-B2C1-1FF4-E63C7F51F7EB}"/>
              </a:ext>
            </a:extLst>
          </p:cNvPr>
          <p:cNvPicPr>
            <a:picLocks noChangeAspect="1"/>
          </p:cNvPicPr>
          <p:nvPr/>
        </p:nvPicPr>
        <p:blipFill>
          <a:blip r:embed="rId3"/>
          <a:stretch>
            <a:fillRect/>
          </a:stretch>
        </p:blipFill>
        <p:spPr>
          <a:xfrm>
            <a:off x="1349911" y="3308373"/>
            <a:ext cx="2590080" cy="2986890"/>
          </a:xfrm>
          <a:prstGeom prst="rect">
            <a:avLst/>
          </a:prstGeom>
        </p:spPr>
      </p:pic>
    </p:spTree>
    <p:extLst>
      <p:ext uri="{BB962C8B-B14F-4D97-AF65-F5344CB8AC3E}">
        <p14:creationId xmlns:p14="http://schemas.microsoft.com/office/powerpoint/2010/main" val="3563375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0F13C-9ECE-9F94-AE05-4D6801C3E51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2D33CE15-1059-148B-CB81-E762D2338702}"/>
              </a:ext>
            </a:extLst>
          </p:cNvPr>
          <p:cNvSpPr>
            <a:spLocks noGrp="1"/>
          </p:cNvSpPr>
          <p:nvPr>
            <p:ph type="subTitle" idx="1"/>
          </p:nvPr>
        </p:nvSpPr>
        <p:spPr>
          <a:xfrm>
            <a:off x="2107518" y="1069121"/>
            <a:ext cx="7988980" cy="369332"/>
          </a:xfrm>
        </p:spPr>
        <p:txBody>
          <a:bodyPr/>
          <a:lstStyle/>
          <a:p>
            <a:r>
              <a:rPr lang="en-US" dirty="0"/>
              <a:t>Whole data set (event log)</a:t>
            </a:r>
          </a:p>
        </p:txBody>
      </p:sp>
      <p:sp>
        <p:nvSpPr>
          <p:cNvPr id="5" name="Date Placeholder 4">
            <a:extLst>
              <a:ext uri="{FF2B5EF4-FFF2-40B4-BE49-F238E27FC236}">
                <a16:creationId xmlns:a16="http://schemas.microsoft.com/office/drawing/2014/main" id="{577A2156-8986-E499-078C-F71588CDE415}"/>
              </a:ext>
            </a:extLst>
          </p:cNvPr>
          <p:cNvSpPr>
            <a:spLocks noGrp="1"/>
          </p:cNvSpPr>
          <p:nvPr>
            <p:ph type="dt" sz="half" idx="10"/>
          </p:nvPr>
        </p:nvSpPr>
        <p:spPr/>
        <p:txBody>
          <a:bodyPr/>
          <a:lstStyle/>
          <a:p>
            <a:fld id="{D47A9A36-4EB0-BF46-AE48-7CDA251B954B}" type="datetime1">
              <a:rPr lang="en-US" smtClean="0"/>
              <a:t>6/9/2026</a:t>
            </a:fld>
            <a:endParaRPr lang="en-US" dirty="0"/>
          </a:p>
        </p:txBody>
      </p:sp>
      <p:sp>
        <p:nvSpPr>
          <p:cNvPr id="6" name="Slide Number Placeholder 5">
            <a:extLst>
              <a:ext uri="{FF2B5EF4-FFF2-40B4-BE49-F238E27FC236}">
                <a16:creationId xmlns:a16="http://schemas.microsoft.com/office/drawing/2014/main" id="{09A4AEE2-0F55-96DB-97A6-CDCA9B4F1F6C}"/>
              </a:ext>
            </a:extLst>
          </p:cNvPr>
          <p:cNvSpPr>
            <a:spLocks noGrp="1"/>
          </p:cNvSpPr>
          <p:nvPr>
            <p:ph type="sldNum" sz="quarter" idx="12"/>
          </p:nvPr>
        </p:nvSpPr>
        <p:spPr/>
        <p:txBody>
          <a:bodyPr/>
          <a:lstStyle/>
          <a:p>
            <a:fld id="{8A7A6979-0714-4377-B894-6BE4C2D6E202}" type="slidenum">
              <a:rPr lang="en-US" smtClean="0"/>
              <a:pPr/>
              <a:t>9</a:t>
            </a:fld>
            <a:endParaRPr lang="en-US" dirty="0"/>
          </a:p>
        </p:txBody>
      </p:sp>
      <p:sp>
        <p:nvSpPr>
          <p:cNvPr id="7" name="Title 6">
            <a:extLst>
              <a:ext uri="{FF2B5EF4-FFF2-40B4-BE49-F238E27FC236}">
                <a16:creationId xmlns:a16="http://schemas.microsoft.com/office/drawing/2014/main" id="{91C38F98-5DF8-2F0D-55B4-1628B013518C}"/>
              </a:ext>
            </a:extLst>
          </p:cNvPr>
          <p:cNvSpPr>
            <a:spLocks noGrp="1"/>
          </p:cNvSpPr>
          <p:nvPr>
            <p:ph type="ctrTitle"/>
          </p:nvPr>
        </p:nvSpPr>
        <p:spPr/>
        <p:txBody>
          <a:bodyPr/>
          <a:lstStyle/>
          <a:p>
            <a:r>
              <a:rPr lang="en-US" dirty="0"/>
              <a:t>Closer look</a:t>
            </a:r>
          </a:p>
        </p:txBody>
      </p:sp>
      <p:grpSp>
        <p:nvGrpSpPr>
          <p:cNvPr id="3" name="Group 2">
            <a:extLst>
              <a:ext uri="{FF2B5EF4-FFF2-40B4-BE49-F238E27FC236}">
                <a16:creationId xmlns:a16="http://schemas.microsoft.com/office/drawing/2014/main" id="{BB1B3717-22B3-75D7-22C0-D73F98877518}"/>
              </a:ext>
            </a:extLst>
          </p:cNvPr>
          <p:cNvGrpSpPr/>
          <p:nvPr/>
        </p:nvGrpSpPr>
        <p:grpSpPr>
          <a:xfrm>
            <a:off x="3654374" y="3858994"/>
            <a:ext cx="6878689" cy="2176564"/>
            <a:chOff x="1432684" y="3791287"/>
            <a:chExt cx="7643362" cy="2176564"/>
          </a:xfrm>
        </p:grpSpPr>
        <p:grpSp>
          <p:nvGrpSpPr>
            <p:cNvPr id="4" name="Group 3">
              <a:extLst>
                <a:ext uri="{FF2B5EF4-FFF2-40B4-BE49-F238E27FC236}">
                  <a16:creationId xmlns:a16="http://schemas.microsoft.com/office/drawing/2014/main" id="{A6F37F37-B0D0-608B-283E-B77832E4FEAD}"/>
                </a:ext>
              </a:extLst>
            </p:cNvPr>
            <p:cNvGrpSpPr/>
            <p:nvPr/>
          </p:nvGrpSpPr>
          <p:grpSpPr>
            <a:xfrm>
              <a:off x="1441541" y="3791287"/>
              <a:ext cx="7606289" cy="356131"/>
              <a:chOff x="4019362" y="4668951"/>
              <a:chExt cx="7606289" cy="356131"/>
            </a:xfrm>
          </p:grpSpPr>
          <p:sp>
            <p:nvSpPr>
              <p:cNvPr id="63" name="Rectangle: Rounded Corners 62">
                <a:extLst>
                  <a:ext uri="{FF2B5EF4-FFF2-40B4-BE49-F238E27FC236}">
                    <a16:creationId xmlns:a16="http://schemas.microsoft.com/office/drawing/2014/main" id="{D08E3923-6773-FD48-D822-9831EF5004A1}"/>
                  </a:ext>
                </a:extLst>
              </p:cNvPr>
              <p:cNvSpPr/>
              <p:nvPr/>
            </p:nvSpPr>
            <p:spPr>
              <a:xfrm>
                <a:off x="4019362" y="4679093"/>
                <a:ext cx="1136117" cy="345989"/>
              </a:xfrm>
              <a:prstGeom prst="roundRect">
                <a:avLst/>
              </a:prstGeom>
              <a:solidFill>
                <a:schemeClr val="tx2">
                  <a:lumMod val="25000"/>
                  <a:lumOff val="75000"/>
                </a:schemeClr>
              </a:solidFill>
              <a:ln w="31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Place order</a:t>
                </a:r>
              </a:p>
            </p:txBody>
          </p:sp>
          <p:sp>
            <p:nvSpPr>
              <p:cNvPr id="64" name="Rectangle: Rounded Corners 63">
                <a:extLst>
                  <a:ext uri="{FF2B5EF4-FFF2-40B4-BE49-F238E27FC236}">
                    <a16:creationId xmlns:a16="http://schemas.microsoft.com/office/drawing/2014/main" id="{3DE07164-1379-E405-15DB-D6F08F7BB2C1}"/>
                  </a:ext>
                </a:extLst>
              </p:cNvPr>
              <p:cNvSpPr/>
              <p:nvPr/>
            </p:nvSpPr>
            <p:spPr>
              <a:xfrm>
                <a:off x="5307879" y="4668953"/>
                <a:ext cx="1136117" cy="345989"/>
              </a:xfrm>
              <a:prstGeom prst="roundRect">
                <a:avLst/>
              </a:prstGeom>
              <a:solidFill>
                <a:schemeClr val="tx2">
                  <a:lumMod val="25000"/>
                  <a:lumOff val="75000"/>
                </a:schemeClr>
              </a:solidFill>
              <a:ln w="31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Send invoice</a:t>
                </a:r>
              </a:p>
            </p:txBody>
          </p:sp>
          <p:sp>
            <p:nvSpPr>
              <p:cNvPr id="65" name="Rectangle: Rounded Corners 64">
                <a:extLst>
                  <a:ext uri="{FF2B5EF4-FFF2-40B4-BE49-F238E27FC236}">
                    <a16:creationId xmlns:a16="http://schemas.microsoft.com/office/drawing/2014/main" id="{3B5FB8FC-E5B8-864A-67E5-61CDFCAAF0F8}"/>
                  </a:ext>
                </a:extLst>
              </p:cNvPr>
              <p:cNvSpPr/>
              <p:nvPr/>
            </p:nvSpPr>
            <p:spPr>
              <a:xfrm>
                <a:off x="6596396" y="4668952"/>
                <a:ext cx="1136117" cy="345989"/>
              </a:xfrm>
              <a:prstGeom prst="roundRect">
                <a:avLst/>
              </a:prstGeom>
              <a:solidFill>
                <a:schemeClr val="tx2">
                  <a:lumMod val="25000"/>
                  <a:lumOff val="75000"/>
                </a:schemeClr>
              </a:solidFill>
              <a:ln w="31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pay</a:t>
                </a:r>
              </a:p>
            </p:txBody>
          </p:sp>
          <p:sp>
            <p:nvSpPr>
              <p:cNvPr id="66" name="Rectangle: Rounded Corners 65">
                <a:extLst>
                  <a:ext uri="{FF2B5EF4-FFF2-40B4-BE49-F238E27FC236}">
                    <a16:creationId xmlns:a16="http://schemas.microsoft.com/office/drawing/2014/main" id="{5E965888-AEAA-E471-E7FD-4E3D5E9F8DAF}"/>
                  </a:ext>
                </a:extLst>
              </p:cNvPr>
              <p:cNvSpPr/>
              <p:nvPr/>
            </p:nvSpPr>
            <p:spPr>
              <a:xfrm>
                <a:off x="7884913" y="4668951"/>
                <a:ext cx="1136117" cy="345989"/>
              </a:xfrm>
              <a:prstGeom prst="roundRect">
                <a:avLst/>
              </a:prstGeom>
              <a:solidFill>
                <a:schemeClr val="tx2">
                  <a:lumMod val="25000"/>
                  <a:lumOff val="75000"/>
                </a:schemeClr>
              </a:solidFill>
              <a:ln w="31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Prepare delivery</a:t>
                </a:r>
              </a:p>
            </p:txBody>
          </p:sp>
          <p:sp>
            <p:nvSpPr>
              <p:cNvPr id="67" name="Rectangle: Rounded Corners 66">
                <a:extLst>
                  <a:ext uri="{FF2B5EF4-FFF2-40B4-BE49-F238E27FC236}">
                    <a16:creationId xmlns:a16="http://schemas.microsoft.com/office/drawing/2014/main" id="{3E5B2377-512E-43A3-4087-61615BE9FEB8}"/>
                  </a:ext>
                </a:extLst>
              </p:cNvPr>
              <p:cNvSpPr/>
              <p:nvPr/>
            </p:nvSpPr>
            <p:spPr>
              <a:xfrm>
                <a:off x="9173430" y="4679093"/>
                <a:ext cx="1136117" cy="345989"/>
              </a:xfrm>
              <a:prstGeom prst="roundRect">
                <a:avLst/>
              </a:prstGeom>
              <a:solidFill>
                <a:schemeClr val="tx2">
                  <a:lumMod val="25000"/>
                  <a:lumOff val="75000"/>
                </a:schemeClr>
              </a:solidFill>
              <a:ln w="31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make delivery</a:t>
                </a:r>
              </a:p>
            </p:txBody>
          </p:sp>
          <p:sp>
            <p:nvSpPr>
              <p:cNvPr id="68" name="Rectangle: Rounded Corners 67">
                <a:extLst>
                  <a:ext uri="{FF2B5EF4-FFF2-40B4-BE49-F238E27FC236}">
                    <a16:creationId xmlns:a16="http://schemas.microsoft.com/office/drawing/2014/main" id="{4CB93BC3-D4BA-1990-382B-9F95445F8A0E}"/>
                  </a:ext>
                </a:extLst>
              </p:cNvPr>
              <p:cNvSpPr/>
              <p:nvPr/>
            </p:nvSpPr>
            <p:spPr>
              <a:xfrm>
                <a:off x="10489534" y="4679093"/>
                <a:ext cx="1136117" cy="345989"/>
              </a:xfrm>
              <a:prstGeom prst="roundRect">
                <a:avLst/>
              </a:prstGeom>
              <a:solidFill>
                <a:schemeClr val="tx2">
                  <a:lumMod val="25000"/>
                  <a:lumOff val="75000"/>
                </a:schemeClr>
              </a:solidFill>
              <a:ln w="31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Confirm payment</a:t>
                </a:r>
              </a:p>
            </p:txBody>
          </p:sp>
        </p:grpSp>
        <p:grpSp>
          <p:nvGrpSpPr>
            <p:cNvPr id="38" name="Group 37">
              <a:extLst>
                <a:ext uri="{FF2B5EF4-FFF2-40B4-BE49-F238E27FC236}">
                  <a16:creationId xmlns:a16="http://schemas.microsoft.com/office/drawing/2014/main" id="{5740B128-AD00-8BA1-292A-A8621F191026}"/>
                </a:ext>
              </a:extLst>
            </p:cNvPr>
            <p:cNvGrpSpPr/>
            <p:nvPr/>
          </p:nvGrpSpPr>
          <p:grpSpPr>
            <a:xfrm>
              <a:off x="1432684" y="4268451"/>
              <a:ext cx="3713151" cy="356130"/>
              <a:chOff x="4019362" y="5569509"/>
              <a:chExt cx="3713151" cy="356130"/>
            </a:xfrm>
          </p:grpSpPr>
          <p:sp>
            <p:nvSpPr>
              <p:cNvPr id="60" name="Rectangle: Rounded Corners 59">
                <a:extLst>
                  <a:ext uri="{FF2B5EF4-FFF2-40B4-BE49-F238E27FC236}">
                    <a16:creationId xmlns:a16="http://schemas.microsoft.com/office/drawing/2014/main" id="{92BDF796-0215-617D-69D5-FBCD11580DFD}"/>
                  </a:ext>
                </a:extLst>
              </p:cNvPr>
              <p:cNvSpPr/>
              <p:nvPr/>
            </p:nvSpPr>
            <p:spPr>
              <a:xfrm>
                <a:off x="4019362" y="5579650"/>
                <a:ext cx="1136117" cy="345989"/>
              </a:xfrm>
              <a:prstGeom prst="roundRect">
                <a:avLst/>
              </a:prstGeom>
              <a:solidFill>
                <a:schemeClr val="tx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solidFill>
                  </a:rPr>
                  <a:t>Place order</a:t>
                </a:r>
              </a:p>
            </p:txBody>
          </p:sp>
          <p:sp>
            <p:nvSpPr>
              <p:cNvPr id="61" name="Rectangle: Rounded Corners 60">
                <a:extLst>
                  <a:ext uri="{FF2B5EF4-FFF2-40B4-BE49-F238E27FC236}">
                    <a16:creationId xmlns:a16="http://schemas.microsoft.com/office/drawing/2014/main" id="{F4F1030F-E036-DC37-8153-838AB57C0A76}"/>
                  </a:ext>
                </a:extLst>
              </p:cNvPr>
              <p:cNvSpPr/>
              <p:nvPr/>
            </p:nvSpPr>
            <p:spPr>
              <a:xfrm>
                <a:off x="5307879" y="5569510"/>
                <a:ext cx="1136117" cy="345989"/>
              </a:xfrm>
              <a:prstGeom prst="roundRect">
                <a:avLst/>
              </a:prstGeom>
              <a:solidFill>
                <a:schemeClr val="tx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solidFill>
                  </a:rPr>
                  <a:t>Send invoice</a:t>
                </a:r>
              </a:p>
            </p:txBody>
          </p:sp>
          <p:sp>
            <p:nvSpPr>
              <p:cNvPr id="62" name="Rectangle: Rounded Corners 61">
                <a:extLst>
                  <a:ext uri="{FF2B5EF4-FFF2-40B4-BE49-F238E27FC236}">
                    <a16:creationId xmlns:a16="http://schemas.microsoft.com/office/drawing/2014/main" id="{904E3CDA-3104-11F3-CFAC-38BE9E2C943E}"/>
                  </a:ext>
                </a:extLst>
              </p:cNvPr>
              <p:cNvSpPr/>
              <p:nvPr/>
            </p:nvSpPr>
            <p:spPr>
              <a:xfrm>
                <a:off x="6596396" y="5569509"/>
                <a:ext cx="1136117" cy="345989"/>
              </a:xfrm>
              <a:prstGeom prst="roundRect">
                <a:avLst/>
              </a:prstGeom>
              <a:solidFill>
                <a:schemeClr val="tx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solidFill>
                  </a:rPr>
                  <a:t>Cancel order</a:t>
                </a:r>
              </a:p>
            </p:txBody>
          </p:sp>
        </p:grpSp>
        <p:grpSp>
          <p:nvGrpSpPr>
            <p:cNvPr id="39" name="Group 38">
              <a:extLst>
                <a:ext uri="{FF2B5EF4-FFF2-40B4-BE49-F238E27FC236}">
                  <a16:creationId xmlns:a16="http://schemas.microsoft.com/office/drawing/2014/main" id="{21FFE4CD-81FB-1C00-0228-DA5283649C29}"/>
                </a:ext>
              </a:extLst>
            </p:cNvPr>
            <p:cNvGrpSpPr/>
            <p:nvPr/>
          </p:nvGrpSpPr>
          <p:grpSpPr>
            <a:xfrm>
              <a:off x="1436801" y="4709442"/>
              <a:ext cx="7626886" cy="356133"/>
              <a:chOff x="3998765" y="6394779"/>
              <a:chExt cx="7626886" cy="356133"/>
            </a:xfrm>
          </p:grpSpPr>
          <p:sp>
            <p:nvSpPr>
              <p:cNvPr id="54" name="Rectangle: Rounded Corners 53">
                <a:extLst>
                  <a:ext uri="{FF2B5EF4-FFF2-40B4-BE49-F238E27FC236}">
                    <a16:creationId xmlns:a16="http://schemas.microsoft.com/office/drawing/2014/main" id="{995EFD1E-DD66-6D98-FBEF-4A931ABF21B0}"/>
                  </a:ext>
                </a:extLst>
              </p:cNvPr>
              <p:cNvSpPr/>
              <p:nvPr/>
            </p:nvSpPr>
            <p:spPr>
              <a:xfrm>
                <a:off x="3998765" y="6404923"/>
                <a:ext cx="1136117" cy="345989"/>
              </a:xfrm>
              <a:prstGeom prst="roundRect">
                <a:avLst/>
              </a:prstGeom>
              <a:solidFill>
                <a:schemeClr val="accent3">
                  <a:lumMod val="60000"/>
                  <a:lumOff val="4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Place order</a:t>
                </a:r>
              </a:p>
            </p:txBody>
          </p:sp>
          <p:sp>
            <p:nvSpPr>
              <p:cNvPr id="55" name="Rectangle: Rounded Corners 54">
                <a:extLst>
                  <a:ext uri="{FF2B5EF4-FFF2-40B4-BE49-F238E27FC236}">
                    <a16:creationId xmlns:a16="http://schemas.microsoft.com/office/drawing/2014/main" id="{84526999-62BD-9AD0-8547-712CCF2A453D}"/>
                  </a:ext>
                </a:extLst>
              </p:cNvPr>
              <p:cNvSpPr/>
              <p:nvPr/>
            </p:nvSpPr>
            <p:spPr>
              <a:xfrm>
                <a:off x="5287282" y="6394783"/>
                <a:ext cx="1136117" cy="345989"/>
              </a:xfrm>
              <a:prstGeom prst="roundRect">
                <a:avLst/>
              </a:prstGeom>
              <a:solidFill>
                <a:schemeClr val="accent3">
                  <a:lumMod val="60000"/>
                  <a:lumOff val="4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Send invoice</a:t>
                </a:r>
              </a:p>
            </p:txBody>
          </p:sp>
          <p:sp>
            <p:nvSpPr>
              <p:cNvPr id="56" name="Rectangle: Rounded Corners 55">
                <a:extLst>
                  <a:ext uri="{FF2B5EF4-FFF2-40B4-BE49-F238E27FC236}">
                    <a16:creationId xmlns:a16="http://schemas.microsoft.com/office/drawing/2014/main" id="{2BE6FFFB-A2DB-B848-CF53-EC6693951977}"/>
                  </a:ext>
                </a:extLst>
              </p:cNvPr>
              <p:cNvSpPr/>
              <p:nvPr/>
            </p:nvSpPr>
            <p:spPr>
              <a:xfrm>
                <a:off x="6575799" y="6394782"/>
                <a:ext cx="1136117" cy="345989"/>
              </a:xfrm>
              <a:prstGeom prst="roundRect">
                <a:avLst/>
              </a:prstGeom>
              <a:solidFill>
                <a:schemeClr val="accent3">
                  <a:lumMod val="60000"/>
                  <a:lumOff val="4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pay</a:t>
                </a:r>
              </a:p>
            </p:txBody>
          </p:sp>
          <p:sp>
            <p:nvSpPr>
              <p:cNvPr id="57" name="Rectangle: Rounded Corners 56">
                <a:extLst>
                  <a:ext uri="{FF2B5EF4-FFF2-40B4-BE49-F238E27FC236}">
                    <a16:creationId xmlns:a16="http://schemas.microsoft.com/office/drawing/2014/main" id="{0E8ACB9D-5002-2F1F-1C3D-A738D5CB3838}"/>
                  </a:ext>
                </a:extLst>
              </p:cNvPr>
              <p:cNvSpPr/>
              <p:nvPr/>
            </p:nvSpPr>
            <p:spPr>
              <a:xfrm>
                <a:off x="7864316" y="6394781"/>
                <a:ext cx="1136117" cy="345989"/>
              </a:xfrm>
              <a:prstGeom prst="roundRect">
                <a:avLst/>
              </a:prstGeom>
              <a:solidFill>
                <a:schemeClr val="accent3">
                  <a:lumMod val="60000"/>
                  <a:lumOff val="4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Prepare delivery</a:t>
                </a:r>
              </a:p>
            </p:txBody>
          </p:sp>
          <p:sp>
            <p:nvSpPr>
              <p:cNvPr id="58" name="Rectangle: Rounded Corners 57">
                <a:extLst>
                  <a:ext uri="{FF2B5EF4-FFF2-40B4-BE49-F238E27FC236}">
                    <a16:creationId xmlns:a16="http://schemas.microsoft.com/office/drawing/2014/main" id="{D20A6824-D86D-1A76-CCC7-3D055AFF286E}"/>
                  </a:ext>
                </a:extLst>
              </p:cNvPr>
              <p:cNvSpPr/>
              <p:nvPr/>
            </p:nvSpPr>
            <p:spPr>
              <a:xfrm>
                <a:off x="10489534" y="6394779"/>
                <a:ext cx="1136117" cy="345989"/>
              </a:xfrm>
              <a:prstGeom prst="roundRect">
                <a:avLst/>
              </a:prstGeom>
              <a:solidFill>
                <a:schemeClr val="accent3">
                  <a:lumMod val="60000"/>
                  <a:lumOff val="4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make delivery</a:t>
                </a:r>
              </a:p>
            </p:txBody>
          </p:sp>
          <p:sp>
            <p:nvSpPr>
              <p:cNvPr id="59" name="Rectangle: Rounded Corners 58">
                <a:extLst>
                  <a:ext uri="{FF2B5EF4-FFF2-40B4-BE49-F238E27FC236}">
                    <a16:creationId xmlns:a16="http://schemas.microsoft.com/office/drawing/2014/main" id="{1E8C38F9-304D-D9CD-A5A1-0D5255CFDB30}"/>
                  </a:ext>
                </a:extLst>
              </p:cNvPr>
              <p:cNvSpPr/>
              <p:nvPr/>
            </p:nvSpPr>
            <p:spPr>
              <a:xfrm>
                <a:off x="9173429" y="6394780"/>
                <a:ext cx="1136117" cy="345989"/>
              </a:xfrm>
              <a:prstGeom prst="roundRect">
                <a:avLst/>
              </a:prstGeom>
              <a:solidFill>
                <a:schemeClr val="accent3">
                  <a:lumMod val="60000"/>
                  <a:lumOff val="4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Confirm payment</a:t>
                </a:r>
              </a:p>
            </p:txBody>
          </p:sp>
        </p:grpSp>
        <p:grpSp>
          <p:nvGrpSpPr>
            <p:cNvPr id="40" name="Group 39">
              <a:extLst>
                <a:ext uri="{FF2B5EF4-FFF2-40B4-BE49-F238E27FC236}">
                  <a16:creationId xmlns:a16="http://schemas.microsoft.com/office/drawing/2014/main" id="{8FEF222E-DB17-EC20-C2DA-ADF6744B68E6}"/>
                </a:ext>
              </a:extLst>
            </p:cNvPr>
            <p:cNvGrpSpPr/>
            <p:nvPr/>
          </p:nvGrpSpPr>
          <p:grpSpPr>
            <a:xfrm>
              <a:off x="1436801" y="5160580"/>
              <a:ext cx="7626886" cy="356133"/>
              <a:chOff x="3998765" y="6394779"/>
              <a:chExt cx="7626886" cy="356133"/>
            </a:xfrm>
            <a:solidFill>
              <a:schemeClr val="accent6">
                <a:lumMod val="20000"/>
                <a:lumOff val="80000"/>
              </a:schemeClr>
            </a:solidFill>
          </p:grpSpPr>
          <p:sp>
            <p:nvSpPr>
              <p:cNvPr id="48" name="Rectangle: Rounded Corners 47">
                <a:extLst>
                  <a:ext uri="{FF2B5EF4-FFF2-40B4-BE49-F238E27FC236}">
                    <a16:creationId xmlns:a16="http://schemas.microsoft.com/office/drawing/2014/main" id="{F430E334-6735-9932-7AEA-54539F3CA2D8}"/>
                  </a:ext>
                </a:extLst>
              </p:cNvPr>
              <p:cNvSpPr/>
              <p:nvPr/>
            </p:nvSpPr>
            <p:spPr>
              <a:xfrm>
                <a:off x="3998765" y="6404923"/>
                <a:ext cx="1136117" cy="345989"/>
              </a:xfrm>
              <a:prstGeom prst="roundRect">
                <a:avLst/>
              </a:prstGeom>
              <a:solidFill>
                <a:schemeClr val="accent1">
                  <a:lumMod val="60000"/>
                  <a:lumOff val="4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Place order</a:t>
                </a:r>
              </a:p>
            </p:txBody>
          </p:sp>
          <p:sp>
            <p:nvSpPr>
              <p:cNvPr id="49" name="Rectangle: Rounded Corners 48">
                <a:extLst>
                  <a:ext uri="{FF2B5EF4-FFF2-40B4-BE49-F238E27FC236}">
                    <a16:creationId xmlns:a16="http://schemas.microsoft.com/office/drawing/2014/main" id="{5394B9E8-857A-272A-FCB3-71248D46DEB3}"/>
                  </a:ext>
                </a:extLst>
              </p:cNvPr>
              <p:cNvSpPr/>
              <p:nvPr/>
            </p:nvSpPr>
            <p:spPr>
              <a:xfrm>
                <a:off x="5287282" y="6394783"/>
                <a:ext cx="1136117" cy="345989"/>
              </a:xfrm>
              <a:prstGeom prst="roundRect">
                <a:avLst/>
              </a:prstGeom>
              <a:solidFill>
                <a:schemeClr val="accent1">
                  <a:lumMod val="60000"/>
                  <a:lumOff val="4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pay</a:t>
                </a:r>
              </a:p>
            </p:txBody>
          </p:sp>
          <p:sp>
            <p:nvSpPr>
              <p:cNvPr id="50" name="Rectangle: Rounded Corners 49">
                <a:extLst>
                  <a:ext uri="{FF2B5EF4-FFF2-40B4-BE49-F238E27FC236}">
                    <a16:creationId xmlns:a16="http://schemas.microsoft.com/office/drawing/2014/main" id="{CBFEA1BA-93D0-F832-1CC2-67EFBCD54C19}"/>
                  </a:ext>
                </a:extLst>
              </p:cNvPr>
              <p:cNvSpPr/>
              <p:nvPr/>
            </p:nvSpPr>
            <p:spPr>
              <a:xfrm>
                <a:off x="6575799" y="6394782"/>
                <a:ext cx="1136117" cy="345989"/>
              </a:xfrm>
              <a:prstGeom prst="roundRect">
                <a:avLst/>
              </a:prstGeom>
              <a:solidFill>
                <a:schemeClr val="accent1">
                  <a:lumMod val="60000"/>
                  <a:lumOff val="4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Send invoice</a:t>
                </a:r>
              </a:p>
            </p:txBody>
          </p:sp>
          <p:sp>
            <p:nvSpPr>
              <p:cNvPr id="51" name="Rectangle: Rounded Corners 50">
                <a:extLst>
                  <a:ext uri="{FF2B5EF4-FFF2-40B4-BE49-F238E27FC236}">
                    <a16:creationId xmlns:a16="http://schemas.microsoft.com/office/drawing/2014/main" id="{FE97688F-44EE-9F8D-E7C2-745EC0009E28}"/>
                  </a:ext>
                </a:extLst>
              </p:cNvPr>
              <p:cNvSpPr/>
              <p:nvPr/>
            </p:nvSpPr>
            <p:spPr>
              <a:xfrm>
                <a:off x="7864316" y="6394781"/>
                <a:ext cx="1136117" cy="345989"/>
              </a:xfrm>
              <a:prstGeom prst="roundRect">
                <a:avLst/>
              </a:prstGeom>
              <a:solidFill>
                <a:schemeClr val="accent1">
                  <a:lumMod val="60000"/>
                  <a:lumOff val="4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Prepare delivery</a:t>
                </a:r>
              </a:p>
            </p:txBody>
          </p:sp>
          <p:sp>
            <p:nvSpPr>
              <p:cNvPr id="52" name="Rectangle: Rounded Corners 51">
                <a:extLst>
                  <a:ext uri="{FF2B5EF4-FFF2-40B4-BE49-F238E27FC236}">
                    <a16:creationId xmlns:a16="http://schemas.microsoft.com/office/drawing/2014/main" id="{D3EE9979-4346-CCAB-BF8F-CE6099B13E15}"/>
                  </a:ext>
                </a:extLst>
              </p:cNvPr>
              <p:cNvSpPr/>
              <p:nvPr/>
            </p:nvSpPr>
            <p:spPr>
              <a:xfrm>
                <a:off x="10489534" y="6394779"/>
                <a:ext cx="1136117" cy="345989"/>
              </a:xfrm>
              <a:prstGeom prst="roundRect">
                <a:avLst/>
              </a:prstGeom>
              <a:solidFill>
                <a:schemeClr val="accent1">
                  <a:lumMod val="60000"/>
                  <a:lumOff val="4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Confirm payment</a:t>
                </a:r>
              </a:p>
            </p:txBody>
          </p:sp>
          <p:sp>
            <p:nvSpPr>
              <p:cNvPr id="53" name="Rectangle: Rounded Corners 52">
                <a:extLst>
                  <a:ext uri="{FF2B5EF4-FFF2-40B4-BE49-F238E27FC236}">
                    <a16:creationId xmlns:a16="http://schemas.microsoft.com/office/drawing/2014/main" id="{400983A8-86D7-BD9F-50C9-2212522291C4}"/>
                  </a:ext>
                </a:extLst>
              </p:cNvPr>
              <p:cNvSpPr/>
              <p:nvPr/>
            </p:nvSpPr>
            <p:spPr>
              <a:xfrm>
                <a:off x="9173429" y="6394780"/>
                <a:ext cx="1136117" cy="345989"/>
              </a:xfrm>
              <a:prstGeom prst="roundRect">
                <a:avLst/>
              </a:prstGeom>
              <a:solidFill>
                <a:schemeClr val="accent1">
                  <a:lumMod val="60000"/>
                  <a:lumOff val="4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Make delivery</a:t>
                </a:r>
              </a:p>
            </p:txBody>
          </p:sp>
        </p:grpSp>
        <p:grpSp>
          <p:nvGrpSpPr>
            <p:cNvPr id="41" name="Group 40">
              <a:extLst>
                <a:ext uri="{FF2B5EF4-FFF2-40B4-BE49-F238E27FC236}">
                  <a16:creationId xmlns:a16="http://schemas.microsoft.com/office/drawing/2014/main" id="{77BEADE8-126A-5D7D-E20F-E8368AF5C524}"/>
                </a:ext>
              </a:extLst>
            </p:cNvPr>
            <p:cNvGrpSpPr/>
            <p:nvPr/>
          </p:nvGrpSpPr>
          <p:grpSpPr>
            <a:xfrm>
              <a:off x="1449160" y="5611718"/>
              <a:ext cx="7626886" cy="356133"/>
              <a:chOff x="3998765" y="6394779"/>
              <a:chExt cx="7626886" cy="356133"/>
            </a:xfrm>
            <a:solidFill>
              <a:schemeClr val="accent2">
                <a:lumMod val="20000"/>
                <a:lumOff val="80000"/>
              </a:schemeClr>
            </a:solidFill>
          </p:grpSpPr>
          <p:sp>
            <p:nvSpPr>
              <p:cNvPr id="42" name="Rectangle: Rounded Corners 41">
                <a:extLst>
                  <a:ext uri="{FF2B5EF4-FFF2-40B4-BE49-F238E27FC236}">
                    <a16:creationId xmlns:a16="http://schemas.microsoft.com/office/drawing/2014/main" id="{6B9AF87A-DD7C-EF35-0145-05C4617A72DD}"/>
                  </a:ext>
                </a:extLst>
              </p:cNvPr>
              <p:cNvSpPr/>
              <p:nvPr/>
            </p:nvSpPr>
            <p:spPr>
              <a:xfrm>
                <a:off x="3998765" y="6404923"/>
                <a:ext cx="1136117" cy="345989"/>
              </a:xfrm>
              <a:prstGeom prst="roundRect">
                <a:avLst/>
              </a:prstGeom>
              <a:solidFill>
                <a:schemeClr val="bg2">
                  <a:lumMod val="9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Place order</a:t>
                </a:r>
              </a:p>
            </p:txBody>
          </p:sp>
          <p:sp>
            <p:nvSpPr>
              <p:cNvPr id="43" name="Rectangle: Rounded Corners 42">
                <a:extLst>
                  <a:ext uri="{FF2B5EF4-FFF2-40B4-BE49-F238E27FC236}">
                    <a16:creationId xmlns:a16="http://schemas.microsoft.com/office/drawing/2014/main" id="{57441B39-6AFA-138B-7E69-281ABE7D0288}"/>
                  </a:ext>
                </a:extLst>
              </p:cNvPr>
              <p:cNvSpPr/>
              <p:nvPr/>
            </p:nvSpPr>
            <p:spPr>
              <a:xfrm>
                <a:off x="5287282" y="6394783"/>
                <a:ext cx="1136117" cy="345989"/>
              </a:xfrm>
              <a:prstGeom prst="roundRect">
                <a:avLst/>
              </a:prstGeom>
              <a:solidFill>
                <a:schemeClr val="bg2">
                  <a:lumMod val="9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pay</a:t>
                </a:r>
              </a:p>
            </p:txBody>
          </p:sp>
          <p:sp>
            <p:nvSpPr>
              <p:cNvPr id="44" name="Rectangle: Rounded Corners 43">
                <a:extLst>
                  <a:ext uri="{FF2B5EF4-FFF2-40B4-BE49-F238E27FC236}">
                    <a16:creationId xmlns:a16="http://schemas.microsoft.com/office/drawing/2014/main" id="{3CE6CF57-2C8C-C0D8-A021-021D98132440}"/>
                  </a:ext>
                </a:extLst>
              </p:cNvPr>
              <p:cNvSpPr/>
              <p:nvPr/>
            </p:nvSpPr>
            <p:spPr>
              <a:xfrm>
                <a:off x="6575799" y="6394782"/>
                <a:ext cx="1136117" cy="345989"/>
              </a:xfrm>
              <a:prstGeom prst="roundRect">
                <a:avLst/>
              </a:prstGeom>
              <a:solidFill>
                <a:schemeClr val="bg2">
                  <a:lumMod val="9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Send invoice</a:t>
                </a:r>
              </a:p>
            </p:txBody>
          </p:sp>
          <p:sp>
            <p:nvSpPr>
              <p:cNvPr id="45" name="Rectangle: Rounded Corners 44">
                <a:extLst>
                  <a:ext uri="{FF2B5EF4-FFF2-40B4-BE49-F238E27FC236}">
                    <a16:creationId xmlns:a16="http://schemas.microsoft.com/office/drawing/2014/main" id="{E42701C9-208D-18CB-9D04-DFE59F38BAF9}"/>
                  </a:ext>
                </a:extLst>
              </p:cNvPr>
              <p:cNvSpPr/>
              <p:nvPr/>
            </p:nvSpPr>
            <p:spPr>
              <a:xfrm>
                <a:off x="7864316" y="6394781"/>
                <a:ext cx="1136117" cy="345989"/>
              </a:xfrm>
              <a:prstGeom prst="roundRect">
                <a:avLst/>
              </a:prstGeom>
              <a:solidFill>
                <a:schemeClr val="bg2">
                  <a:lumMod val="9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Prepare delivery</a:t>
                </a:r>
              </a:p>
            </p:txBody>
          </p:sp>
          <p:sp>
            <p:nvSpPr>
              <p:cNvPr id="46" name="Rectangle: Rounded Corners 45">
                <a:extLst>
                  <a:ext uri="{FF2B5EF4-FFF2-40B4-BE49-F238E27FC236}">
                    <a16:creationId xmlns:a16="http://schemas.microsoft.com/office/drawing/2014/main" id="{DF697CF6-F379-1E18-F396-A10783EEA61A}"/>
                  </a:ext>
                </a:extLst>
              </p:cNvPr>
              <p:cNvSpPr/>
              <p:nvPr/>
            </p:nvSpPr>
            <p:spPr>
              <a:xfrm>
                <a:off x="10489534" y="6394779"/>
                <a:ext cx="1136117" cy="345989"/>
              </a:xfrm>
              <a:prstGeom prst="roundRect">
                <a:avLst/>
              </a:prstGeom>
              <a:solidFill>
                <a:schemeClr val="bg2">
                  <a:lumMod val="9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Make delivery</a:t>
                </a:r>
              </a:p>
            </p:txBody>
          </p:sp>
          <p:sp>
            <p:nvSpPr>
              <p:cNvPr id="47" name="Rectangle: Rounded Corners 46">
                <a:extLst>
                  <a:ext uri="{FF2B5EF4-FFF2-40B4-BE49-F238E27FC236}">
                    <a16:creationId xmlns:a16="http://schemas.microsoft.com/office/drawing/2014/main" id="{FADF899D-7944-0AB5-81AF-AD73E3C40786}"/>
                  </a:ext>
                </a:extLst>
              </p:cNvPr>
              <p:cNvSpPr/>
              <p:nvPr/>
            </p:nvSpPr>
            <p:spPr>
              <a:xfrm>
                <a:off x="9173429" y="6394780"/>
                <a:ext cx="1136117" cy="345989"/>
              </a:xfrm>
              <a:prstGeom prst="roundRect">
                <a:avLst/>
              </a:prstGeom>
              <a:solidFill>
                <a:schemeClr val="bg2">
                  <a:lumMod val="90000"/>
                </a:schemeClr>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Confirm payment</a:t>
                </a:r>
              </a:p>
            </p:txBody>
          </p:sp>
        </p:grpSp>
      </p:grpSp>
      <p:sp>
        <p:nvSpPr>
          <p:cNvPr id="70" name="TextBox 69">
            <a:extLst>
              <a:ext uri="{FF2B5EF4-FFF2-40B4-BE49-F238E27FC236}">
                <a16:creationId xmlns:a16="http://schemas.microsoft.com/office/drawing/2014/main" id="{DF6D7305-D63E-8F76-C37C-96FA4E662E89}"/>
              </a:ext>
            </a:extLst>
          </p:cNvPr>
          <p:cNvSpPr txBox="1"/>
          <p:nvPr/>
        </p:nvSpPr>
        <p:spPr>
          <a:xfrm>
            <a:off x="2766669" y="3869136"/>
            <a:ext cx="884864" cy="2123658"/>
          </a:xfrm>
          <a:prstGeom prst="rect">
            <a:avLst/>
          </a:prstGeom>
          <a:noFill/>
        </p:spPr>
        <p:txBody>
          <a:bodyPr wrap="square" rtlCol="0">
            <a:spAutoFit/>
          </a:bodyPr>
          <a:lstStyle/>
          <a:p>
            <a:r>
              <a:rPr lang="en-US" sz="1400" b="1" dirty="0"/>
              <a:t>#7523 x</a:t>
            </a:r>
          </a:p>
          <a:p>
            <a:endParaRPr lang="en-US" sz="1600" b="1" dirty="0"/>
          </a:p>
          <a:p>
            <a:r>
              <a:rPr lang="en-US" sz="1400" b="1" dirty="0"/>
              <a:t>#1523 x</a:t>
            </a:r>
          </a:p>
          <a:p>
            <a:endParaRPr lang="en-US" sz="1400" b="1" dirty="0"/>
          </a:p>
          <a:p>
            <a:r>
              <a:rPr lang="en-US" sz="1400" b="1" dirty="0"/>
              <a:t>#3589 x</a:t>
            </a:r>
          </a:p>
          <a:p>
            <a:endParaRPr lang="en-US" sz="1600" b="1" dirty="0"/>
          </a:p>
          <a:p>
            <a:r>
              <a:rPr lang="en-US" sz="1400" b="1" dirty="0"/>
              <a:t>#23 x</a:t>
            </a:r>
          </a:p>
          <a:p>
            <a:endParaRPr lang="en-US" sz="1600" b="1" dirty="0"/>
          </a:p>
          <a:p>
            <a:r>
              <a:rPr lang="en-US" sz="1400" b="1" dirty="0"/>
              <a:t>#9 x</a:t>
            </a:r>
          </a:p>
        </p:txBody>
      </p:sp>
      <p:sp>
        <p:nvSpPr>
          <p:cNvPr id="71" name="TextBox 70">
            <a:extLst>
              <a:ext uri="{FF2B5EF4-FFF2-40B4-BE49-F238E27FC236}">
                <a16:creationId xmlns:a16="http://schemas.microsoft.com/office/drawing/2014/main" id="{1AB14AE6-D6A2-C91C-1494-1BC51269B441}"/>
              </a:ext>
            </a:extLst>
          </p:cNvPr>
          <p:cNvSpPr txBox="1"/>
          <p:nvPr/>
        </p:nvSpPr>
        <p:spPr>
          <a:xfrm>
            <a:off x="1396874" y="1768788"/>
            <a:ext cx="1812227" cy="861774"/>
          </a:xfrm>
          <a:prstGeom prst="rect">
            <a:avLst/>
          </a:prstGeom>
          <a:noFill/>
        </p:spPr>
        <p:txBody>
          <a:bodyPr wrap="square" rtlCol="0">
            <a:spAutoFit/>
          </a:bodyPr>
          <a:lstStyle/>
          <a:p>
            <a:r>
              <a:rPr lang="en-US" sz="1600" b="1" dirty="0"/>
              <a:t>#61,289 events</a:t>
            </a:r>
          </a:p>
          <a:p>
            <a:r>
              <a:rPr lang="en-US" sz="1600" b="1" dirty="0"/>
              <a:t>#13,289 cases</a:t>
            </a:r>
          </a:p>
          <a:p>
            <a:r>
              <a:rPr lang="en-US" sz="1600" b="1" dirty="0"/>
              <a:t># 6 activities</a:t>
            </a:r>
          </a:p>
        </p:txBody>
      </p:sp>
      <p:sp>
        <p:nvSpPr>
          <p:cNvPr id="72" name="Half Frame 71">
            <a:extLst>
              <a:ext uri="{FF2B5EF4-FFF2-40B4-BE49-F238E27FC236}">
                <a16:creationId xmlns:a16="http://schemas.microsoft.com/office/drawing/2014/main" id="{D3A66258-85B9-6A76-49BC-668E6C45B971}"/>
              </a:ext>
            </a:extLst>
          </p:cNvPr>
          <p:cNvSpPr/>
          <p:nvPr/>
        </p:nvSpPr>
        <p:spPr>
          <a:xfrm rot="5400000">
            <a:off x="10024105" y="2012931"/>
            <a:ext cx="315352" cy="478173"/>
          </a:xfrm>
          <a:prstGeom prst="halfFram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73" name="Half Frame 72">
            <a:extLst>
              <a:ext uri="{FF2B5EF4-FFF2-40B4-BE49-F238E27FC236}">
                <a16:creationId xmlns:a16="http://schemas.microsoft.com/office/drawing/2014/main" id="{22682CF4-D82C-4B95-EF36-E052B345FED3}"/>
              </a:ext>
            </a:extLst>
          </p:cNvPr>
          <p:cNvSpPr/>
          <p:nvPr/>
        </p:nvSpPr>
        <p:spPr>
          <a:xfrm rot="16200000">
            <a:off x="1843294" y="5007466"/>
            <a:ext cx="315352" cy="478173"/>
          </a:xfrm>
          <a:prstGeom prst="halfFram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aphicFrame>
        <p:nvGraphicFramePr>
          <p:cNvPr id="78" name="Table 77">
            <a:extLst>
              <a:ext uri="{FF2B5EF4-FFF2-40B4-BE49-F238E27FC236}">
                <a16:creationId xmlns:a16="http://schemas.microsoft.com/office/drawing/2014/main" id="{63857E2C-4D55-BDBE-C6CE-2301B066EC4C}"/>
              </a:ext>
            </a:extLst>
          </p:cNvPr>
          <p:cNvGraphicFramePr>
            <a:graphicFrameLocks noGrp="1"/>
          </p:cNvGraphicFramePr>
          <p:nvPr>
            <p:extLst>
              <p:ext uri="{D42A27DB-BD31-4B8C-83A1-F6EECF244321}">
                <p14:modId xmlns:p14="http://schemas.microsoft.com/office/powerpoint/2010/main" val="3018402435"/>
              </p:ext>
            </p:extLst>
          </p:nvPr>
        </p:nvGraphicFramePr>
        <p:xfrm>
          <a:off x="2997085" y="1610782"/>
          <a:ext cx="6502400" cy="1533525"/>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3222792170"/>
                    </a:ext>
                  </a:extLst>
                </a:gridCol>
                <a:gridCol w="1066800">
                  <a:extLst>
                    <a:ext uri="{9D8B030D-6E8A-4147-A177-3AD203B41FA5}">
                      <a16:colId xmlns:a16="http://schemas.microsoft.com/office/drawing/2014/main" val="1419506597"/>
                    </a:ext>
                  </a:extLst>
                </a:gridCol>
                <a:gridCol w="850900">
                  <a:extLst>
                    <a:ext uri="{9D8B030D-6E8A-4147-A177-3AD203B41FA5}">
                      <a16:colId xmlns:a16="http://schemas.microsoft.com/office/drawing/2014/main" val="98834705"/>
                    </a:ext>
                  </a:extLst>
                </a:gridCol>
                <a:gridCol w="1168400">
                  <a:extLst>
                    <a:ext uri="{9D8B030D-6E8A-4147-A177-3AD203B41FA5}">
                      <a16:colId xmlns:a16="http://schemas.microsoft.com/office/drawing/2014/main" val="757580909"/>
                    </a:ext>
                  </a:extLst>
                </a:gridCol>
                <a:gridCol w="977900">
                  <a:extLst>
                    <a:ext uri="{9D8B030D-6E8A-4147-A177-3AD203B41FA5}">
                      <a16:colId xmlns:a16="http://schemas.microsoft.com/office/drawing/2014/main" val="2783581077"/>
                    </a:ext>
                  </a:extLst>
                </a:gridCol>
                <a:gridCol w="609600">
                  <a:extLst>
                    <a:ext uri="{9D8B030D-6E8A-4147-A177-3AD203B41FA5}">
                      <a16:colId xmlns:a16="http://schemas.microsoft.com/office/drawing/2014/main" val="781294902"/>
                    </a:ext>
                  </a:extLst>
                </a:gridCol>
                <a:gridCol w="609600">
                  <a:extLst>
                    <a:ext uri="{9D8B030D-6E8A-4147-A177-3AD203B41FA5}">
                      <a16:colId xmlns:a16="http://schemas.microsoft.com/office/drawing/2014/main" val="1596573236"/>
                    </a:ext>
                  </a:extLst>
                </a:gridCol>
                <a:gridCol w="609600">
                  <a:extLst>
                    <a:ext uri="{9D8B030D-6E8A-4147-A177-3AD203B41FA5}">
                      <a16:colId xmlns:a16="http://schemas.microsoft.com/office/drawing/2014/main" val="1175245050"/>
                    </a:ext>
                  </a:extLst>
                </a:gridCol>
              </a:tblGrid>
              <a:tr h="190500">
                <a:tc>
                  <a:txBody>
                    <a:bodyPr/>
                    <a:lstStyle/>
                    <a:p>
                      <a:pPr algn="ctr" fontAlgn="ctr">
                        <a:buNone/>
                      </a:pPr>
                      <a:r>
                        <a:rPr lang="en-US" sz="1050" b="1" u="none" strike="noStrike" dirty="0">
                          <a:effectLst/>
                        </a:rPr>
                        <a:t>Case</a:t>
                      </a:r>
                      <a:endParaRPr lang="en-US" sz="1050" b="1"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b="1" u="none" strike="noStrike">
                          <a:effectLst/>
                        </a:rPr>
                        <a:t>Activity</a:t>
                      </a:r>
                      <a:endParaRPr lang="en-US" sz="1050" b="1"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b="1" u="none" strike="noStrike">
                          <a:effectLst/>
                        </a:rPr>
                        <a:t>Resource</a:t>
                      </a:r>
                      <a:endParaRPr lang="en-US" sz="1050" b="1"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b="1" u="none" strike="noStrike">
                          <a:effectLst/>
                        </a:rPr>
                        <a:t>Time Stamp</a:t>
                      </a:r>
                      <a:endParaRPr lang="en-US" sz="1050" b="1"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b="1" u="none" strike="noStrike">
                          <a:effectLst/>
                        </a:rPr>
                        <a:t>Product</a:t>
                      </a:r>
                      <a:endParaRPr lang="en-US" sz="1050" b="1"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b="1" u="none" strike="noStrike">
                          <a:effectLst/>
                        </a:rPr>
                        <a:t>Price</a:t>
                      </a:r>
                      <a:endParaRPr lang="en-US" sz="1050" b="1"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b="1" u="none" strike="noStrike" dirty="0">
                          <a:effectLst/>
                        </a:rPr>
                        <a:t>Quantity</a:t>
                      </a:r>
                      <a:endParaRPr lang="en-US" sz="1050" b="1"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a:effectLst/>
                        </a:rPr>
                        <a:t>…</a:t>
                      </a:r>
                      <a:endParaRPr lang="en-US" sz="1050" b="1"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742369788"/>
                  </a:ext>
                </a:extLst>
              </a:tr>
              <a:tr h="190500">
                <a:tc>
                  <a:txBody>
                    <a:bodyPr/>
                    <a:lstStyle/>
                    <a:p>
                      <a:pPr algn="ctr" fontAlgn="ctr">
                        <a:buNone/>
                      </a:pPr>
                      <a:r>
                        <a:rPr lang="en-US" sz="1050" u="none" strike="noStrike" dirty="0">
                          <a:effectLst/>
                        </a:rPr>
                        <a:t>…</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a:effectLst/>
                        </a:rPr>
                        <a:t>…</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a:effectLst/>
                        </a:rPr>
                        <a:t>…</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a:effectLst/>
                        </a:rPr>
                        <a:t>…</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a:t>
                      </a:r>
                      <a:endParaRPr lang="en-US" sz="105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588573303"/>
                  </a:ext>
                </a:extLst>
              </a:tr>
              <a:tr h="190500">
                <a:tc>
                  <a:txBody>
                    <a:bodyPr/>
                    <a:lstStyle/>
                    <a:p>
                      <a:pPr algn="ctr" fontAlgn="ctr">
                        <a:buNone/>
                      </a:pPr>
                      <a:r>
                        <a:rPr lang="en-US" sz="1050" u="none" strike="noStrike">
                          <a:effectLst/>
                        </a:rPr>
                        <a:t>3850</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b">
                        <a:buNone/>
                      </a:pPr>
                      <a:r>
                        <a:rPr lang="en-US" sz="1050" u="none" strike="noStrike">
                          <a:effectLst/>
                        </a:rPr>
                        <a:t>place order</a:t>
                      </a:r>
                      <a:endParaRPr lang="en-US" sz="105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ctr">
                        <a:buNone/>
                      </a:pPr>
                      <a:r>
                        <a:rPr lang="en-US" sz="1050" u="none" strike="noStrike">
                          <a:effectLst/>
                        </a:rPr>
                        <a:t>Customer_A</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7/1/2025 9:00</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Laptop</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 </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 </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b">
                        <a:buNone/>
                      </a:pPr>
                      <a:r>
                        <a:rPr lang="en-US" sz="1050" u="none" strike="noStrike" dirty="0">
                          <a:effectLst/>
                        </a:rPr>
                        <a:t> </a:t>
                      </a:r>
                      <a:endParaRPr lang="en-US" sz="1050" b="0" i="0" u="none" strike="noStrike" dirty="0">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441850800"/>
                  </a:ext>
                </a:extLst>
              </a:tr>
              <a:tr h="190500">
                <a:tc>
                  <a:txBody>
                    <a:bodyPr/>
                    <a:lstStyle/>
                    <a:p>
                      <a:pPr algn="ctr" fontAlgn="ctr">
                        <a:buNone/>
                      </a:pPr>
                      <a:r>
                        <a:rPr lang="en-US" sz="1050" u="none" strike="noStrike">
                          <a:effectLst/>
                        </a:rPr>
                        <a:t>3852</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b">
                        <a:buNone/>
                      </a:pPr>
                      <a:r>
                        <a:rPr lang="en-US" sz="1050" u="none" strike="noStrike">
                          <a:effectLst/>
                        </a:rPr>
                        <a:t>pay</a:t>
                      </a:r>
                      <a:endParaRPr lang="en-US" sz="105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ctr">
                        <a:buNone/>
                      </a:pPr>
                      <a:r>
                        <a:rPr lang="en-US" sz="1050" u="none" strike="noStrike">
                          <a:effectLst/>
                        </a:rPr>
                        <a:t>Customer_A</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a:effectLst/>
                        </a:rPr>
                        <a:t>7/1/2025 9:10</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Laptop</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a:effectLst/>
                        </a:rPr>
                        <a:t> </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a:effectLst/>
                        </a:rPr>
                        <a:t> </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b">
                        <a:buNone/>
                      </a:pPr>
                      <a:r>
                        <a:rPr lang="en-US" sz="1050" u="none" strike="noStrike">
                          <a:effectLst/>
                        </a:rPr>
                        <a:t> </a:t>
                      </a:r>
                      <a:endParaRPr lang="en-US" sz="1050" b="0" i="0" u="none" strike="noStrike">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3229921210"/>
                  </a:ext>
                </a:extLst>
              </a:tr>
              <a:tr h="190500">
                <a:tc>
                  <a:txBody>
                    <a:bodyPr/>
                    <a:lstStyle/>
                    <a:p>
                      <a:pPr algn="ctr" fontAlgn="ctr">
                        <a:buNone/>
                      </a:pPr>
                      <a:r>
                        <a:rPr lang="en-US" sz="1050" u="none" strike="noStrike">
                          <a:effectLst/>
                        </a:rPr>
                        <a:t>3850</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b">
                        <a:buNone/>
                      </a:pPr>
                      <a:r>
                        <a:rPr lang="en-US" sz="1050" u="none" strike="noStrike">
                          <a:effectLst/>
                        </a:rPr>
                        <a:t>prepare delivery</a:t>
                      </a:r>
                      <a:endParaRPr lang="en-US" sz="105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ctr">
                        <a:buNone/>
                      </a:pPr>
                      <a:r>
                        <a:rPr lang="en-US" sz="1050" u="none" strike="noStrike">
                          <a:effectLst/>
                        </a:rPr>
                        <a:t>Staff_B</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a:effectLst/>
                        </a:rPr>
                        <a:t>7/1/2025 10:00</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Laptop</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 </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a:effectLst/>
                        </a:rPr>
                        <a:t> </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b">
                        <a:buNone/>
                      </a:pPr>
                      <a:r>
                        <a:rPr lang="en-US" sz="1050" u="none" strike="noStrike">
                          <a:effectLst/>
                        </a:rPr>
                        <a:t> </a:t>
                      </a:r>
                      <a:endParaRPr lang="en-US" sz="1050" b="0" i="0" u="none" strike="noStrike">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503539554"/>
                  </a:ext>
                </a:extLst>
              </a:tr>
              <a:tr h="190500">
                <a:tc>
                  <a:txBody>
                    <a:bodyPr/>
                    <a:lstStyle/>
                    <a:p>
                      <a:pPr algn="ctr" fontAlgn="ctr">
                        <a:buNone/>
                      </a:pPr>
                      <a:r>
                        <a:rPr lang="en-US" sz="1050" u="none" strike="noStrike">
                          <a:effectLst/>
                        </a:rPr>
                        <a:t>3850</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b">
                        <a:buNone/>
                      </a:pPr>
                      <a:r>
                        <a:rPr lang="en-US" sz="1050" u="none" strike="noStrike">
                          <a:effectLst/>
                        </a:rPr>
                        <a:t>prepare delivery</a:t>
                      </a:r>
                      <a:endParaRPr lang="en-US" sz="105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ctr">
                        <a:buNone/>
                      </a:pPr>
                      <a:r>
                        <a:rPr lang="en-US" sz="1050" u="none" strike="noStrike">
                          <a:effectLst/>
                        </a:rPr>
                        <a:t>Finance_C</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7/1/2025 10:15</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a:effectLst/>
                        </a:rPr>
                        <a:t>Laptop</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a:effectLst/>
                        </a:rPr>
                        <a:t> </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 </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b">
                        <a:buNone/>
                      </a:pPr>
                      <a:r>
                        <a:rPr lang="en-US" sz="1050" u="none" strike="noStrike">
                          <a:effectLst/>
                        </a:rPr>
                        <a:t> </a:t>
                      </a:r>
                      <a:endParaRPr lang="en-US" sz="1050" b="0" i="0" u="none" strike="noStrike">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3193897499"/>
                  </a:ext>
                </a:extLst>
              </a:tr>
              <a:tr h="190500">
                <a:tc>
                  <a:txBody>
                    <a:bodyPr/>
                    <a:lstStyle/>
                    <a:p>
                      <a:pPr algn="ctr" fontAlgn="ctr">
                        <a:buNone/>
                      </a:pPr>
                      <a:r>
                        <a:rPr lang="en-US" sz="1050" u="none" strike="noStrike">
                          <a:effectLst/>
                        </a:rPr>
                        <a:t>3851</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b">
                        <a:buNone/>
                      </a:pPr>
                      <a:r>
                        <a:rPr lang="en-US" sz="1050" u="none" strike="noStrike">
                          <a:effectLst/>
                        </a:rPr>
                        <a:t>confirm payment</a:t>
                      </a:r>
                      <a:endParaRPr lang="en-US" sz="1050" b="0" i="0" u="none" strike="noStrike">
                        <a:solidFill>
                          <a:srgbClr val="000000"/>
                        </a:solidFill>
                        <a:effectLst/>
                        <a:latin typeface="Aptos Narrow" panose="020B0004020202020204" pitchFamily="34" charset="0"/>
                      </a:endParaRPr>
                    </a:p>
                  </a:txBody>
                  <a:tcPr marL="4763" marR="4763" marT="4763" marB="0" anchor="b"/>
                </a:tc>
                <a:tc>
                  <a:txBody>
                    <a:bodyPr/>
                    <a:lstStyle/>
                    <a:p>
                      <a:pPr algn="ctr" fontAlgn="ctr">
                        <a:buNone/>
                      </a:pPr>
                      <a:r>
                        <a:rPr lang="en-US" sz="1050" u="none" strike="noStrike">
                          <a:effectLst/>
                        </a:rPr>
                        <a:t>Customer_D</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7/1/2025 11:30</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a:effectLst/>
                        </a:rPr>
                        <a:t>Smartphone</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a:effectLst/>
                        </a:rPr>
                        <a:t> </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a:effectLst/>
                        </a:rPr>
                        <a:t> </a:t>
                      </a:r>
                      <a:endParaRPr lang="en-US" sz="105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b">
                        <a:buNone/>
                      </a:pPr>
                      <a:r>
                        <a:rPr lang="en-US" sz="1050" u="none" strike="noStrike" dirty="0">
                          <a:effectLst/>
                        </a:rPr>
                        <a:t> </a:t>
                      </a:r>
                      <a:endParaRPr lang="en-US" sz="1050" b="0" i="0" u="none" strike="noStrike" dirty="0">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944337537"/>
                  </a:ext>
                </a:extLst>
              </a:tr>
              <a:tr h="200025">
                <a:tc>
                  <a:txBody>
                    <a:bodyPr/>
                    <a:lstStyle/>
                    <a:p>
                      <a:pPr algn="ctr" fontAlgn="ctr">
                        <a:buNone/>
                      </a:pPr>
                      <a:r>
                        <a:rPr lang="en-US" sz="1050" u="none" strike="noStrike" dirty="0">
                          <a:effectLst/>
                        </a:rPr>
                        <a:t>3852</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b">
                        <a:buNone/>
                      </a:pPr>
                      <a:r>
                        <a:rPr lang="en-US" sz="1050" u="none" strike="noStrike" dirty="0">
                          <a:effectLst/>
                        </a:rPr>
                        <a:t>pay</a:t>
                      </a:r>
                      <a:endParaRPr lang="en-US" sz="1050" b="0" i="0" u="none" strike="noStrike" dirty="0">
                        <a:solidFill>
                          <a:srgbClr val="000000"/>
                        </a:solidFill>
                        <a:effectLst/>
                        <a:latin typeface="Aptos Narrow" panose="020B0004020202020204" pitchFamily="34" charset="0"/>
                      </a:endParaRPr>
                    </a:p>
                  </a:txBody>
                  <a:tcPr marL="4763" marR="4763" marT="4763" marB="0" anchor="b"/>
                </a:tc>
                <a:tc>
                  <a:txBody>
                    <a:bodyPr/>
                    <a:lstStyle/>
                    <a:p>
                      <a:pPr algn="ctr" fontAlgn="ctr">
                        <a:buNone/>
                      </a:pPr>
                      <a:r>
                        <a:rPr lang="en-US" sz="1050" u="none" strike="noStrike" dirty="0" err="1">
                          <a:effectLst/>
                        </a:rPr>
                        <a:t>Staff_E</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7/1/2025 12:20</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Smartphone</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 </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buNone/>
                      </a:pPr>
                      <a:r>
                        <a:rPr lang="en-US" sz="1050" u="none" strike="noStrike" dirty="0">
                          <a:effectLst/>
                        </a:rPr>
                        <a:t> </a:t>
                      </a:r>
                      <a:endParaRPr lang="en-US" sz="105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b">
                        <a:buNone/>
                      </a:pPr>
                      <a:r>
                        <a:rPr lang="en-US" sz="1050" u="none" strike="noStrike" dirty="0">
                          <a:effectLst/>
                        </a:rPr>
                        <a:t> </a:t>
                      </a:r>
                      <a:endParaRPr lang="en-US" sz="1050" b="0" i="0" u="none" strike="noStrike" dirty="0">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3901505505"/>
                  </a:ext>
                </a:extLst>
              </a:tr>
            </a:tbl>
          </a:graphicData>
        </a:graphic>
      </p:graphicFrame>
    </p:spTree>
    <p:extLst>
      <p:ext uri="{BB962C8B-B14F-4D97-AF65-F5344CB8AC3E}">
        <p14:creationId xmlns:p14="http://schemas.microsoft.com/office/powerpoint/2010/main" val="608812083"/>
      </p:ext>
    </p:extLst>
  </p:cSld>
  <p:clrMapOvr>
    <a:masterClrMapping/>
  </p:clrMapOvr>
</p:sld>
</file>

<file path=ppt/theme/theme1.xml><?xml version="1.0" encoding="utf-8"?>
<a:theme xmlns:a="http://schemas.openxmlformats.org/drawingml/2006/main" name="Purdue2">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3" id="{3FC5EA67-8B2F-AE4E-8C4E-4EEABDD79D33}" vid="{95235420-38DF-9E47-B63D-5BE2F590C3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217df60-2a42-43b7-aa25-e6c49a497c80" xsi:nil="true"/>
    <lcf76f155ced4ddcb4097134ff3c332f xmlns="bf73c2dd-07d4-4da6-8d2f-f8cd4e948af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B47C4E43A966444A71FB54135C6EA07" ma:contentTypeVersion="15" ma:contentTypeDescription="Create a new document." ma:contentTypeScope="" ma:versionID="c593ac76b2c71d82f8d8e6f81214006c">
  <xsd:schema xmlns:xsd="http://www.w3.org/2001/XMLSchema" xmlns:xs="http://www.w3.org/2001/XMLSchema" xmlns:p="http://schemas.microsoft.com/office/2006/metadata/properties" xmlns:ns2="bf73c2dd-07d4-4da6-8d2f-f8cd4e948afb" xmlns:ns3="b217df60-2a42-43b7-aa25-e6c49a497c80" targetNamespace="http://schemas.microsoft.com/office/2006/metadata/properties" ma:root="true" ma:fieldsID="f4f4ed2b2466cd8daeac990ed771c3ba" ns2:_="" ns3:_="">
    <xsd:import namespace="bf73c2dd-07d4-4da6-8d2f-f8cd4e948afb"/>
    <xsd:import namespace="b217df60-2a42-43b7-aa25-e6c49a497c8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73c2dd-07d4-4da6-8d2f-f8cd4e948a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17df60-2a42-43b7-aa25-e6c49a497c8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1d43b35-b7a4-4cc3-b4ad-e9a60a2adf08}" ma:internalName="TaxCatchAll" ma:showField="CatchAllData" ma:web="b217df60-2a42-43b7-aa25-e6c49a497c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844B04-0C27-4EFC-9EC1-34653EF8EAC4}">
  <ds:schemaRefs>
    <ds:schemaRef ds:uri="http://purl.org/dc/elements/1.1/"/>
    <ds:schemaRef ds:uri="http://www.w3.org/XML/1998/namespace"/>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b217df60-2a42-43b7-aa25-e6c49a497c80"/>
    <ds:schemaRef ds:uri="bf73c2dd-07d4-4da6-8d2f-f8cd4e948afb"/>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986D7A4-58F6-4CD6-8E53-F1962C14EA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73c2dd-07d4-4da6-8d2f-f8cd4e948afb"/>
    <ds:schemaRef ds:uri="b217df60-2a42-43b7-aa25-e6c49a497c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5B995B-AF85-4585-8D54-FD088ED854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Custom Co-Brand_Powerpoint (2)</Template>
  <TotalTime>23535</TotalTime>
  <Words>4511</Words>
  <Application>Microsoft Office PowerPoint</Application>
  <PresentationFormat>Widescreen</PresentationFormat>
  <Paragraphs>1032</Paragraphs>
  <Slides>57</Slides>
  <Notes>40</Notes>
  <HiddenSlides>2</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57</vt:i4>
      </vt:variant>
    </vt:vector>
  </HeadingPairs>
  <TitlesOfParts>
    <vt:vector size="73" baseType="lpstr">
      <vt:lpstr>Calibri</vt:lpstr>
      <vt:lpstr>Impact</vt:lpstr>
      <vt:lpstr>Aptos Narrow</vt:lpstr>
      <vt:lpstr>United Sans Rg Md</vt:lpstr>
      <vt:lpstr>Google Sans</vt:lpstr>
      <vt:lpstr>Wingdings</vt:lpstr>
      <vt:lpstr>Cambria Math</vt:lpstr>
      <vt:lpstr>Book Antiqua</vt:lpstr>
      <vt:lpstr>Courier New</vt:lpstr>
      <vt:lpstr>Acumin Pro</vt:lpstr>
      <vt:lpstr>Acumin Pro ExtraCondensed Thin</vt:lpstr>
      <vt:lpstr>system-ui</vt:lpstr>
      <vt:lpstr>Franklin Gothic Book</vt:lpstr>
      <vt:lpstr>STIXMathJax_Main-Regular</vt:lpstr>
      <vt:lpstr>Arial</vt:lpstr>
      <vt:lpstr>Purdue2</vt:lpstr>
      <vt:lpstr>Process Intelligence: Streamlining with Structure &amp; Smart Technology</vt:lpstr>
      <vt:lpstr>PowerPoint Presentation</vt:lpstr>
      <vt:lpstr>DELETE THIS SLIDE – ONLY FOR DEVELOPMENT</vt:lpstr>
      <vt:lpstr>Outline</vt:lpstr>
      <vt:lpstr>Overview of Process Mining</vt:lpstr>
      <vt:lpstr>Overview of Process Mining</vt:lpstr>
      <vt:lpstr>Overview of Process Mining</vt:lpstr>
      <vt:lpstr>Overview of Process Mining</vt:lpstr>
      <vt:lpstr>Closer look</vt:lpstr>
      <vt:lpstr>Closer look</vt:lpstr>
      <vt:lpstr>Why do you want to do this?</vt:lpstr>
      <vt:lpstr>How do we move from event logs to process models?</vt:lpstr>
      <vt:lpstr>How does process mining help?</vt:lpstr>
      <vt:lpstr>How does process mining help?</vt:lpstr>
      <vt:lpstr>How does process mining help?</vt:lpstr>
      <vt:lpstr>Part 2</vt:lpstr>
      <vt:lpstr>Process mining as a process calculator …</vt:lpstr>
      <vt:lpstr>How can we move from “as-is”  to “to-be”?</vt:lpstr>
      <vt:lpstr>Identify Bottleneck</vt:lpstr>
      <vt:lpstr>GOAL  </vt:lpstr>
      <vt:lpstr>Understanding the Process</vt:lpstr>
      <vt:lpstr>Understanding the Process</vt:lpstr>
      <vt:lpstr>Understanding the Process</vt:lpstr>
      <vt:lpstr>BOTTLENECK ANALYSIS</vt:lpstr>
      <vt:lpstr>BOTTLENECK ANALYSIS - SOLUTIONS</vt:lpstr>
      <vt:lpstr>Change the order – What if Herbie leads? </vt:lpstr>
      <vt:lpstr>Change the order – What if Herbie leads? </vt:lpstr>
      <vt:lpstr>Hey HERBIE: Go FASTER!</vt:lpstr>
      <vt:lpstr>Hey HERBIE: Go FASTER!</vt:lpstr>
      <vt:lpstr>Hey HERBIE: Go FASTER!</vt:lpstr>
      <vt:lpstr>Protect the bottleneck’s time</vt:lpstr>
      <vt:lpstr>Goldratt’s Dice Game</vt:lpstr>
      <vt:lpstr>SIMULATION</vt:lpstr>
      <vt:lpstr>SIMULATION - Commercial Underwriting Operations  </vt:lpstr>
      <vt:lpstr>SIMULATION - Commercial Underwriting Operations  </vt:lpstr>
      <vt:lpstr>Reduce batch size</vt:lpstr>
      <vt:lpstr>Proactive Approach</vt:lpstr>
      <vt:lpstr>Theory of Constraints Framework</vt:lpstr>
      <vt:lpstr>How can we move from “as-is”  to “to-be”?</vt:lpstr>
      <vt:lpstr>How can we move from “as-is”  to “to-be”?</vt:lpstr>
      <vt:lpstr>Queuing</vt:lpstr>
      <vt:lpstr>The design of a queuing system</vt:lpstr>
      <vt:lpstr>The design of a queuing system</vt:lpstr>
      <vt:lpstr>How to reduce waiting time?</vt:lpstr>
      <vt:lpstr>Explore the impact of parameters on waiting time</vt:lpstr>
      <vt:lpstr>Explore the impact of parameters on waiting time</vt:lpstr>
      <vt:lpstr>Explore the impact of parameters on waiting time</vt:lpstr>
      <vt:lpstr>Explore the impact of parameters on waiting time</vt:lpstr>
      <vt:lpstr>Explore the impact of parameters on waiting time</vt:lpstr>
      <vt:lpstr>Explore the impact of parameters on waiting time</vt:lpstr>
      <vt:lpstr>Explore the impact of parameters on waiting time</vt:lpstr>
      <vt:lpstr>Explore the impact of parameters on waiting time</vt:lpstr>
      <vt:lpstr>PowerPoint Presentation</vt:lpstr>
      <vt:lpstr>Explore the impact of parameters on waiting time</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Hoffine, Angela</dc:creator>
  <cp:lastModifiedBy>Elif Elcin Gunay</cp:lastModifiedBy>
  <cp:revision>6</cp:revision>
  <dcterms:created xsi:type="dcterms:W3CDTF">2024-10-08T12:50:21Z</dcterms:created>
  <dcterms:modified xsi:type="dcterms:W3CDTF">2026-06-09T16:24:42Z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2024-10-08T12:55:17Z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4b710669-57a7-4dff-9053-1de321480378</vt:lpwstr>
  </property>
  <property fmtid="{D5CDD505-2E9C-101B-9397-08002B2CF9AE}" pid="8" name="MSIP_Label_4044bd30-2ed7-4c9d-9d12-46200872a97b_ContentBits">
    <vt:lpwstr>0</vt:lpwstr>
  </property>
  <property fmtid="{D5CDD505-2E9C-101B-9397-08002B2CF9AE}" pid="9" name="ContentTypeId">
    <vt:lpwstr>0x0101002B47C4E43A966444A71FB54135C6EA07</vt:lpwstr>
  </property>
  <property fmtid="{D5CDD505-2E9C-101B-9397-08002B2CF9AE}" pid="10" name="MediaServiceImageTags">
    <vt:lpwstr/>
  </property>
</Properties>
</file>