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8" r:id="rId3"/>
    <p:sldId id="272" r:id="rId4"/>
    <p:sldId id="273" r:id="rId5"/>
    <p:sldId id="280" r:id="rId6"/>
    <p:sldId id="284" r:id="rId7"/>
    <p:sldId id="285" r:id="rId8"/>
    <p:sldId id="289" r:id="rId9"/>
    <p:sldId id="352" r:id="rId10"/>
    <p:sldId id="353" r:id="rId11"/>
    <p:sldId id="355" r:id="rId12"/>
    <p:sldId id="356" r:id="rId13"/>
    <p:sldId id="358" r:id="rId14"/>
    <p:sldId id="361" r:id="rId15"/>
    <p:sldId id="362" r:id="rId16"/>
    <p:sldId id="364" r:id="rId17"/>
    <p:sldId id="366" r:id="rId18"/>
    <p:sldId id="374" r:id="rId19"/>
    <p:sldId id="376" r:id="rId20"/>
    <p:sldId id="386" r:id="rId21"/>
    <p:sldId id="394" r:id="rId22"/>
    <p:sldId id="399" r:id="rId23"/>
    <p:sldId id="419" r:id="rId24"/>
    <p:sldId id="461" r:id="rId25"/>
    <p:sldId id="462" r:id="rId26"/>
    <p:sldId id="463" r:id="rId27"/>
    <p:sldId id="465" r:id="rId28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8EF19C-E581-3EAE-CA7C-00C0D59605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129326-A565-F893-CD9F-0077189E9E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E62BB1-FA26-D396-1F9A-C21A8B6D9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48219-D982-49F7-ABD1-60A5AA74EEC9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43D8A7-F0FE-51E2-B04A-0CBE68E7C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A14E99-37F1-0974-1690-CAD6D52C8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C352F-67FD-449F-8E47-5190D66774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485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F9D28-2F1F-663C-B158-2BC44D9D2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B385FA-BA9C-1638-B259-D0C5390DA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6B87C0-52A2-9052-1885-4C2CDEA6E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48219-D982-49F7-ABD1-60A5AA74EEC9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8D98A1-502A-6E7A-024D-D82A57897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6FF98C-D1FB-260A-9B1F-2318AB673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C352F-67FD-449F-8E47-5190D66774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690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86728AF-57D5-CE19-B94D-1DFC8A9084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D1B834-4DA5-41F5-C139-12FD1A1016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317942-F973-346C-870A-85F21C28E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48219-D982-49F7-ABD1-60A5AA74EEC9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35BA91-32A5-37AB-10AA-B568AF169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507E3B-B49D-EE38-6007-E37EE611D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C352F-67FD-449F-8E47-5190D66774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055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9C049-CA1B-F9BC-7B19-61B9090A4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AAD1B9-C38D-90DF-ABDF-02246789AB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62E067-7FF9-F089-F054-6CB2F33733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48219-D982-49F7-ABD1-60A5AA74EEC9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A303EC-2D8E-4D37-DAF6-E9EB818EE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B65D05-1594-A0BF-C001-B6CCB71A2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C352F-67FD-449F-8E47-5190D66774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526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F92367-9E59-9249-C9D1-237B950D1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3BACAF-BDD0-DC4D-A43B-983F49E291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CDA6BF-C0DF-9068-B6EA-E311B97B3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48219-D982-49F7-ABD1-60A5AA74EEC9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FB007-21CF-735B-D613-756A4DBE4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38CE24-9385-07F5-7741-054D9C902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C352F-67FD-449F-8E47-5190D66774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174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CEABAD-4163-6EEF-8A12-6BABA4103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9E4B10-149F-3B7D-A3BE-A646D80000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AE11CB-C086-D565-D1B8-26D00635D5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C757AD-F7B1-F4C2-18EF-52889164B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48219-D982-49F7-ABD1-60A5AA74EEC9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550118-929D-6F77-709F-F5FA9B3B8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A0C047-5447-C189-F480-94F2E0894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C352F-67FD-449F-8E47-5190D66774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403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B21671-CDE6-6CD2-E007-DFFDA4349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144E3D-7E1C-A573-0740-E1006CAC07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A73036-6D35-C768-2BF6-6B92D0D2A2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3267DF-0D47-112B-6725-2371C3C38D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14F29A-9A6D-2FBF-97E6-643DCD871C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1DF9FA-6E3A-F165-A281-047F5CE02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48219-D982-49F7-ABD1-60A5AA74EEC9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72CF68-BD56-EEDD-B32A-CCBA5C04F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C7F0618-113E-5165-97C3-F42A51530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C352F-67FD-449F-8E47-5190D66774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889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65AA9-A7D7-70AD-A272-627345BDB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9C42E3-D0DF-9BC8-CBB3-7B110CC9B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48219-D982-49F7-ABD1-60A5AA74EEC9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70C137-2E62-FDA4-7DC5-9356B9D8E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9C1089-EF8C-9AC0-1343-AF17A8272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C352F-67FD-449F-8E47-5190D66774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116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1155DC-B9D5-88BE-46E1-B8289D3BB7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48219-D982-49F7-ABD1-60A5AA74EEC9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FB264A-B41A-A05E-E33C-57EB90CBC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8BFE20-71DD-A197-D9F6-9D34AF0FC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C352F-67FD-449F-8E47-5190D66774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517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4996F0-3A44-F6B1-1480-7DE37335B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9B881A-FCD6-AF66-FA9C-AD14004393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9A5F9F-54F4-6513-6F64-87CB93D9FA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C92024-88CB-7567-13C0-3EF4B0956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48219-D982-49F7-ABD1-60A5AA74EEC9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E4C721-5CBB-1E8B-806E-C2B720746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5F5128-991E-E49B-262D-20873B02A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C352F-67FD-449F-8E47-5190D66774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504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9404B-A1D6-10A2-22B4-79753C881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D656F8-9162-5D34-34AF-50469C38D0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9D8124-D03F-A6A9-A07B-C7FE96449E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D06C73-26CE-02AA-ADCD-9DD2A127D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48219-D982-49F7-ABD1-60A5AA74EEC9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A4A1D9-5166-B20C-DBDE-CF6966038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41265C-EAF8-3F0C-AF8B-FF2E13683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C352F-67FD-449F-8E47-5190D66774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310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F27D4F-A81D-F68F-3780-04D05194F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F65AAB-C342-3486-3E74-73F2D27F84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0B30D5-87B7-8CE3-6424-01086222F4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348219-D982-49F7-ABD1-60A5AA74EEC9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C614FF-254B-5705-B5B4-E2F13D472D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8BA412-EDED-E0EB-3627-3FCA7C21FE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FC352F-67FD-449F-8E47-5190D66774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6313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EP-June26-005">
            <a:extLst>
              <a:ext uri="{FF2B5EF4-FFF2-40B4-BE49-F238E27FC236}">
                <a16:creationId xmlns:a16="http://schemas.microsoft.com/office/drawing/2014/main" id="{FF07D5D0-FB73-2D12-D5F3-E27FD45A911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913" y="0"/>
            <a:ext cx="10288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6647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EP-June26-097">
            <a:extLst>
              <a:ext uri="{FF2B5EF4-FFF2-40B4-BE49-F238E27FC236}">
                <a16:creationId xmlns:a16="http://schemas.microsoft.com/office/drawing/2014/main" id="{F50913E3-F59C-C52F-3E3C-C0C41465428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913" y="0"/>
            <a:ext cx="10288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3466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EP-June26-099">
            <a:extLst>
              <a:ext uri="{FF2B5EF4-FFF2-40B4-BE49-F238E27FC236}">
                <a16:creationId xmlns:a16="http://schemas.microsoft.com/office/drawing/2014/main" id="{A4B9347A-E5A2-76B4-9E32-60A02B927CD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9846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EP-June26-100">
            <a:extLst>
              <a:ext uri="{FF2B5EF4-FFF2-40B4-BE49-F238E27FC236}">
                <a16:creationId xmlns:a16="http://schemas.microsoft.com/office/drawing/2014/main" id="{207E3FC2-D52C-C276-2761-D29FEE454A5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3101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EP-June26-102">
            <a:extLst>
              <a:ext uri="{FF2B5EF4-FFF2-40B4-BE49-F238E27FC236}">
                <a16:creationId xmlns:a16="http://schemas.microsoft.com/office/drawing/2014/main" id="{74A76580-D95F-BD68-9130-A37F0ADE2CA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2447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EP-June26-105">
            <a:extLst>
              <a:ext uri="{FF2B5EF4-FFF2-40B4-BE49-F238E27FC236}">
                <a16:creationId xmlns:a16="http://schemas.microsoft.com/office/drawing/2014/main" id="{4510E6F8-98BC-2860-778B-2FF34ECACB9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2647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EP-June26-106">
            <a:extLst>
              <a:ext uri="{FF2B5EF4-FFF2-40B4-BE49-F238E27FC236}">
                <a16:creationId xmlns:a16="http://schemas.microsoft.com/office/drawing/2014/main" id="{9C15CA31-E07E-42F0-7C55-2DF1B485DE0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9672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EP-June26-108">
            <a:extLst>
              <a:ext uri="{FF2B5EF4-FFF2-40B4-BE49-F238E27FC236}">
                <a16:creationId xmlns:a16="http://schemas.microsoft.com/office/drawing/2014/main" id="{CF27A823-4990-9E39-5947-F756D6EEEBA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913" y="0"/>
            <a:ext cx="10288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4157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EP-June26-110">
            <a:extLst>
              <a:ext uri="{FF2B5EF4-FFF2-40B4-BE49-F238E27FC236}">
                <a16:creationId xmlns:a16="http://schemas.microsoft.com/office/drawing/2014/main" id="{59F73D9C-1D82-F820-1418-487622E6B26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2144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EP-June26-118">
            <a:extLst>
              <a:ext uri="{FF2B5EF4-FFF2-40B4-BE49-F238E27FC236}">
                <a16:creationId xmlns:a16="http://schemas.microsoft.com/office/drawing/2014/main" id="{85EEAC72-A7D0-1879-0326-88795BF8208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0106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EP-June26-121">
            <a:extLst>
              <a:ext uri="{FF2B5EF4-FFF2-40B4-BE49-F238E27FC236}">
                <a16:creationId xmlns:a16="http://schemas.microsoft.com/office/drawing/2014/main" id="{5A5B567D-C282-1B7E-9BC7-3FBF5AAC975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913" y="0"/>
            <a:ext cx="10288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454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EP-June26-012">
            <a:extLst>
              <a:ext uri="{FF2B5EF4-FFF2-40B4-BE49-F238E27FC236}">
                <a16:creationId xmlns:a16="http://schemas.microsoft.com/office/drawing/2014/main" id="{4B6CF280-18B4-80CD-0051-E893C0E6695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0305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EP-June26-131">
            <a:extLst>
              <a:ext uri="{FF2B5EF4-FFF2-40B4-BE49-F238E27FC236}">
                <a16:creationId xmlns:a16="http://schemas.microsoft.com/office/drawing/2014/main" id="{E2FA6BFC-EEF2-B573-B7D7-6E5524A29F7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8140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EP-June26-139">
            <a:extLst>
              <a:ext uri="{FF2B5EF4-FFF2-40B4-BE49-F238E27FC236}">
                <a16:creationId xmlns:a16="http://schemas.microsoft.com/office/drawing/2014/main" id="{F3FF303D-EB83-C0FB-46A6-8ACE5CACDC0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5508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EP-June26-144">
            <a:extLst>
              <a:ext uri="{FF2B5EF4-FFF2-40B4-BE49-F238E27FC236}">
                <a16:creationId xmlns:a16="http://schemas.microsoft.com/office/drawing/2014/main" id="{E7F4DBC2-BC51-87A8-6234-3EECAB06A41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6784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EP-June26-164">
            <a:extLst>
              <a:ext uri="{FF2B5EF4-FFF2-40B4-BE49-F238E27FC236}">
                <a16:creationId xmlns:a16="http://schemas.microsoft.com/office/drawing/2014/main" id="{FFC17737-602A-FE52-CD7B-CBF037E6D9A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4425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EP-June26-207">
            <a:extLst>
              <a:ext uri="{FF2B5EF4-FFF2-40B4-BE49-F238E27FC236}">
                <a16:creationId xmlns:a16="http://schemas.microsoft.com/office/drawing/2014/main" id="{2B15AC02-6990-F2AE-CE67-548C575F57F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3084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EP-June26-208">
            <a:extLst>
              <a:ext uri="{FF2B5EF4-FFF2-40B4-BE49-F238E27FC236}">
                <a16:creationId xmlns:a16="http://schemas.microsoft.com/office/drawing/2014/main" id="{30BAAD3B-A191-09BE-09F5-90EAFB0E9F2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7200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EP-June26-209">
            <a:extLst>
              <a:ext uri="{FF2B5EF4-FFF2-40B4-BE49-F238E27FC236}">
                <a16:creationId xmlns:a16="http://schemas.microsoft.com/office/drawing/2014/main" id="{8FADD73F-11F6-8431-2D63-2855297131B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913" y="0"/>
            <a:ext cx="10288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6246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EP-June26-211">
            <a:extLst>
              <a:ext uri="{FF2B5EF4-FFF2-40B4-BE49-F238E27FC236}">
                <a16:creationId xmlns:a16="http://schemas.microsoft.com/office/drawing/2014/main" id="{3E6AD04A-9608-F7D4-4BE2-B25AC28E20B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09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513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EP-June26-016">
            <a:extLst>
              <a:ext uri="{FF2B5EF4-FFF2-40B4-BE49-F238E27FC236}">
                <a16:creationId xmlns:a16="http://schemas.microsoft.com/office/drawing/2014/main" id="{1176A9C6-CA38-AB03-A80F-10C64E09B16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7041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EP-June26-017">
            <a:extLst>
              <a:ext uri="{FF2B5EF4-FFF2-40B4-BE49-F238E27FC236}">
                <a16:creationId xmlns:a16="http://schemas.microsoft.com/office/drawing/2014/main" id="{CD191595-6CE9-E10C-7B07-63EA432F3A2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5660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EP-June26-024">
            <a:extLst>
              <a:ext uri="{FF2B5EF4-FFF2-40B4-BE49-F238E27FC236}">
                <a16:creationId xmlns:a16="http://schemas.microsoft.com/office/drawing/2014/main" id="{B90BD4F9-8CF6-4BE5-8879-9F400A04716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5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4229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EP-June26-028">
            <a:extLst>
              <a:ext uri="{FF2B5EF4-FFF2-40B4-BE49-F238E27FC236}">
                <a16:creationId xmlns:a16="http://schemas.microsoft.com/office/drawing/2014/main" id="{BDD7A577-7AD1-C4D9-C23B-792DE796B82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7721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EP-June26-029">
            <a:extLst>
              <a:ext uri="{FF2B5EF4-FFF2-40B4-BE49-F238E27FC236}">
                <a16:creationId xmlns:a16="http://schemas.microsoft.com/office/drawing/2014/main" id="{2AF42FB6-A4B5-0903-E332-3F51F968E9E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8875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EP-June26-033">
            <a:extLst>
              <a:ext uri="{FF2B5EF4-FFF2-40B4-BE49-F238E27FC236}">
                <a16:creationId xmlns:a16="http://schemas.microsoft.com/office/drawing/2014/main" id="{32337CBF-3FAB-C9AF-7D81-222B991F58F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5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7110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EP-June26-096">
            <a:extLst>
              <a:ext uri="{FF2B5EF4-FFF2-40B4-BE49-F238E27FC236}">
                <a16:creationId xmlns:a16="http://schemas.microsoft.com/office/drawing/2014/main" id="{47C28E47-0E8A-3BE9-DF43-135FDBDD93C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5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2073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0</Words>
  <Application>Microsoft Office PowerPoint</Application>
  <PresentationFormat>Widescreen</PresentationFormat>
  <Paragraphs>0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James A Stratton</dc:creator>
  <cp:lastModifiedBy>James A Stratton</cp:lastModifiedBy>
  <cp:revision>2</cp:revision>
  <dcterms:created xsi:type="dcterms:W3CDTF">2026-07-17T19:41:22Z</dcterms:created>
  <dcterms:modified xsi:type="dcterms:W3CDTF">2026-07-20T17:07:30Z</dcterms:modified>
</cp:coreProperties>
</file>